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87375"/>
            <a:ext cx="7772400" cy="1012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752600"/>
            <a:ext cx="6934200" cy="4343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24" y="1676400"/>
            <a:ext cx="821777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7924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876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5344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173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6858000" cy="45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0216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29526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147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hp</cp:lastModifiedBy>
  <cp:revision>3</cp:revision>
  <dcterms:created xsi:type="dcterms:W3CDTF">2006-08-16T00:00:00Z</dcterms:created>
  <dcterms:modified xsi:type="dcterms:W3CDTF">2020-09-15T08:25:53Z</dcterms:modified>
</cp:coreProperties>
</file>