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77" r:id="rId5"/>
    <p:sldId id="257" r:id="rId6"/>
    <p:sldId id="258" r:id="rId7"/>
    <p:sldId id="259" r:id="rId8"/>
    <p:sldId id="260" r:id="rId9"/>
    <p:sldId id="261" r:id="rId10"/>
    <p:sldId id="262" r:id="rId11"/>
    <p:sldId id="267" r:id="rId12"/>
    <p:sldId id="268" r:id="rId13"/>
    <p:sldId id="263" r:id="rId14"/>
    <p:sldId id="276" r:id="rId15"/>
    <p:sldId id="269" r:id="rId16"/>
    <p:sldId id="270" r:id="rId17"/>
    <p:sldId id="271" r:id="rId18"/>
    <p:sldId id="273" r:id="rId19"/>
    <p:sldId id="272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1386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BF2658-E7CB-4459-9BAD-5FC1311E4667}" type="doc">
      <dgm:prSet loTypeId="urn:microsoft.com/office/officeart/2005/8/layout/hierarchy6" loCatId="hierarchy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9573B909-D33A-4E13-906A-F4CDD3F7F245}">
      <dgm:prSet phldrT="[Text]"/>
      <dgm:spPr/>
      <dgm:t>
        <a:bodyPr/>
        <a:lstStyle/>
        <a:p>
          <a:r>
            <a:rPr lang="ar-SA" dirty="0" smtClean="0"/>
            <a:t>الجانب النظري للإرشاد الأكاديمي</a:t>
          </a:r>
          <a:endParaRPr lang="en-US" dirty="0"/>
        </a:p>
      </dgm:t>
    </dgm:pt>
    <dgm:pt modelId="{F5754D1F-7422-48BD-9A61-41F2E0DD1554}" type="parTrans" cxnId="{56DE8281-2E1D-4F7C-B049-8FE0894A83D9}">
      <dgm:prSet/>
      <dgm:spPr/>
      <dgm:t>
        <a:bodyPr/>
        <a:lstStyle/>
        <a:p>
          <a:endParaRPr lang="en-US"/>
        </a:p>
      </dgm:t>
    </dgm:pt>
    <dgm:pt modelId="{9C50C8B1-613D-4E6E-8A27-A4DB876DE8AF}" type="sibTrans" cxnId="{56DE8281-2E1D-4F7C-B049-8FE0894A83D9}">
      <dgm:prSet/>
      <dgm:spPr/>
      <dgm:t>
        <a:bodyPr/>
        <a:lstStyle/>
        <a:p>
          <a:endParaRPr lang="en-US"/>
        </a:p>
      </dgm:t>
    </dgm:pt>
    <dgm:pt modelId="{2289FA97-4056-4F3D-9FDE-2EDE61A27004}">
      <dgm:prSet phldrT="[Text]"/>
      <dgm:spPr/>
      <dgm:t>
        <a:bodyPr/>
        <a:lstStyle/>
        <a:p>
          <a:r>
            <a:rPr lang="ar-SA" dirty="0" smtClean="0"/>
            <a:t>مفاهيم الإرشاد والمرشد</a:t>
          </a:r>
          <a:endParaRPr lang="en-US" dirty="0"/>
        </a:p>
      </dgm:t>
    </dgm:pt>
    <dgm:pt modelId="{B808D1D6-8906-499B-9DBD-9DBBAF7B008B}" type="parTrans" cxnId="{2838E80A-8A8D-4D37-A3A6-3655163D5148}">
      <dgm:prSet/>
      <dgm:spPr/>
      <dgm:t>
        <a:bodyPr/>
        <a:lstStyle/>
        <a:p>
          <a:endParaRPr lang="en-US"/>
        </a:p>
      </dgm:t>
    </dgm:pt>
    <dgm:pt modelId="{A0AC3480-A8B0-4867-AFE0-9C247BA2BBF1}" type="sibTrans" cxnId="{2838E80A-8A8D-4D37-A3A6-3655163D5148}">
      <dgm:prSet/>
      <dgm:spPr/>
      <dgm:t>
        <a:bodyPr/>
        <a:lstStyle/>
        <a:p>
          <a:endParaRPr lang="en-US"/>
        </a:p>
      </dgm:t>
    </dgm:pt>
    <dgm:pt modelId="{6A4CEC73-893F-4BF7-A607-B88F86E3775D}">
      <dgm:prSet phldrT="[Text]"/>
      <dgm:spPr/>
      <dgm:t>
        <a:bodyPr/>
        <a:lstStyle/>
        <a:p>
          <a:r>
            <a:rPr lang="ar-SA" dirty="0" smtClean="0"/>
            <a:t>التخطيط</a:t>
          </a:r>
          <a:endParaRPr lang="en-US" dirty="0"/>
        </a:p>
      </dgm:t>
    </dgm:pt>
    <dgm:pt modelId="{72914DE9-57C5-4852-8BAD-2FA159F57463}" type="parTrans" cxnId="{4F1C7541-08EB-474D-AC89-F01555820AF6}">
      <dgm:prSet/>
      <dgm:spPr/>
      <dgm:t>
        <a:bodyPr/>
        <a:lstStyle/>
        <a:p>
          <a:endParaRPr lang="en-US"/>
        </a:p>
      </dgm:t>
    </dgm:pt>
    <dgm:pt modelId="{E3747E28-C66C-4E76-B278-5A6F0B9069C7}" type="sibTrans" cxnId="{4F1C7541-08EB-474D-AC89-F01555820AF6}">
      <dgm:prSet/>
      <dgm:spPr/>
      <dgm:t>
        <a:bodyPr/>
        <a:lstStyle/>
        <a:p>
          <a:endParaRPr lang="en-US"/>
        </a:p>
      </dgm:t>
    </dgm:pt>
    <dgm:pt modelId="{852AA86E-9AE6-4C96-A7D9-7C324E2031FA}">
      <dgm:prSet phldrT="[Text]"/>
      <dgm:spPr/>
      <dgm:t>
        <a:bodyPr/>
        <a:lstStyle/>
        <a:p>
          <a:r>
            <a:rPr lang="ar-SA" dirty="0" smtClean="0"/>
            <a:t>التطبيق</a:t>
          </a:r>
          <a:endParaRPr lang="en-US" dirty="0"/>
        </a:p>
      </dgm:t>
    </dgm:pt>
    <dgm:pt modelId="{2FD3E14F-1D70-4C60-AFAD-5E2F0C4C4E48}" type="parTrans" cxnId="{CE2CC35B-C16A-4831-BB6C-0FF9EC3A8578}">
      <dgm:prSet/>
      <dgm:spPr/>
      <dgm:t>
        <a:bodyPr/>
        <a:lstStyle/>
        <a:p>
          <a:endParaRPr lang="en-US"/>
        </a:p>
      </dgm:t>
    </dgm:pt>
    <dgm:pt modelId="{E2C5C16C-68AE-4371-BD2F-052BF836731B}" type="sibTrans" cxnId="{CE2CC35B-C16A-4831-BB6C-0FF9EC3A8578}">
      <dgm:prSet/>
      <dgm:spPr/>
      <dgm:t>
        <a:bodyPr/>
        <a:lstStyle/>
        <a:p>
          <a:endParaRPr lang="en-US"/>
        </a:p>
      </dgm:t>
    </dgm:pt>
    <dgm:pt modelId="{A35644B2-BCE2-48F0-B757-AA7915E584C9}">
      <dgm:prSet phldrT="[Text]"/>
      <dgm:spPr/>
      <dgm:t>
        <a:bodyPr/>
        <a:lstStyle/>
        <a:p>
          <a:r>
            <a:rPr lang="ar-SA" dirty="0" smtClean="0"/>
            <a:t>دور الطالب فى نجاح عملية الإرشاد</a:t>
          </a:r>
          <a:endParaRPr lang="en-US" dirty="0"/>
        </a:p>
      </dgm:t>
    </dgm:pt>
    <dgm:pt modelId="{39A8DE55-3EF2-49F5-997A-950C6B9F85DE}" type="parTrans" cxnId="{ECEB5C98-B1B9-4C10-88DB-4D5A605F47A1}">
      <dgm:prSet/>
      <dgm:spPr/>
      <dgm:t>
        <a:bodyPr/>
        <a:lstStyle/>
        <a:p>
          <a:endParaRPr lang="en-US"/>
        </a:p>
      </dgm:t>
    </dgm:pt>
    <dgm:pt modelId="{5EB004BA-7D57-4A9E-A547-B2F7946F7314}" type="sibTrans" cxnId="{ECEB5C98-B1B9-4C10-88DB-4D5A605F47A1}">
      <dgm:prSet/>
      <dgm:spPr/>
      <dgm:t>
        <a:bodyPr/>
        <a:lstStyle/>
        <a:p>
          <a:endParaRPr lang="en-US"/>
        </a:p>
      </dgm:t>
    </dgm:pt>
    <dgm:pt modelId="{72C76BB4-50C6-4048-83F8-E098A8701EED}">
      <dgm:prSet phldrT="[Text]"/>
      <dgm:spPr/>
      <dgm:t>
        <a:bodyPr/>
        <a:lstStyle/>
        <a:p>
          <a:r>
            <a:rPr lang="ar-SA" dirty="0" smtClean="0"/>
            <a:t>التقييم والقياس</a:t>
          </a:r>
          <a:endParaRPr lang="en-US" dirty="0"/>
        </a:p>
      </dgm:t>
    </dgm:pt>
    <dgm:pt modelId="{C7C2E1D3-47A9-4A2B-8D2B-C1B9BE91274C}" type="parTrans" cxnId="{927B7839-2DAE-4C02-8816-C207DFBB7769}">
      <dgm:prSet/>
      <dgm:spPr/>
      <dgm:t>
        <a:bodyPr/>
        <a:lstStyle/>
        <a:p>
          <a:endParaRPr lang="en-US"/>
        </a:p>
      </dgm:t>
    </dgm:pt>
    <dgm:pt modelId="{2A826F9C-AE27-4998-853B-D8B6F0E503FF}" type="sibTrans" cxnId="{927B7839-2DAE-4C02-8816-C207DFBB7769}">
      <dgm:prSet/>
      <dgm:spPr/>
      <dgm:t>
        <a:bodyPr/>
        <a:lstStyle/>
        <a:p>
          <a:endParaRPr lang="en-US"/>
        </a:p>
      </dgm:t>
    </dgm:pt>
    <dgm:pt modelId="{951477A5-C4F5-4EE4-B538-C9ED4F10C878}">
      <dgm:prSet phldrT="[Text]"/>
      <dgm:spPr/>
      <dgm:t>
        <a:bodyPr/>
        <a:lstStyle/>
        <a:p>
          <a:r>
            <a:rPr lang="ar-SA" dirty="0" smtClean="0"/>
            <a:t>قراءة </a:t>
          </a:r>
          <a:endParaRPr lang="en-US" dirty="0"/>
        </a:p>
      </dgm:t>
    </dgm:pt>
    <dgm:pt modelId="{DF1D6A56-9368-4BD1-BE07-D447D726F1B8}" type="parTrans" cxnId="{C87FAAD1-FDE3-4671-AA68-DE4352AC8CEB}">
      <dgm:prSet/>
      <dgm:spPr/>
      <dgm:t>
        <a:bodyPr/>
        <a:lstStyle/>
        <a:p>
          <a:endParaRPr lang="en-US"/>
        </a:p>
      </dgm:t>
    </dgm:pt>
    <dgm:pt modelId="{DFB453CF-0C91-4F99-A676-546E1ADA7CF1}" type="sibTrans" cxnId="{C87FAAD1-FDE3-4671-AA68-DE4352AC8CEB}">
      <dgm:prSet/>
      <dgm:spPr/>
      <dgm:t>
        <a:bodyPr/>
        <a:lstStyle/>
        <a:p>
          <a:endParaRPr lang="en-US"/>
        </a:p>
      </dgm:t>
    </dgm:pt>
    <dgm:pt modelId="{43645280-C4F3-46F4-93CE-752495363CD5}">
      <dgm:prSet phldrT="[Text]"/>
      <dgm:spPr/>
      <dgm:t>
        <a:bodyPr/>
        <a:lstStyle/>
        <a:p>
          <a:r>
            <a:rPr lang="ar-SA" dirty="0" smtClean="0"/>
            <a:t>قراءة + فهم</a:t>
          </a:r>
          <a:endParaRPr lang="en-US" dirty="0"/>
        </a:p>
      </dgm:t>
    </dgm:pt>
    <dgm:pt modelId="{E9E001F8-8A51-47AF-89AB-5AB5B94F4ABF}" type="parTrans" cxnId="{58A2A286-A14B-40A4-8F2A-6513949A1355}">
      <dgm:prSet/>
      <dgm:spPr/>
      <dgm:t>
        <a:bodyPr/>
        <a:lstStyle/>
        <a:p>
          <a:endParaRPr lang="en-US"/>
        </a:p>
      </dgm:t>
    </dgm:pt>
    <dgm:pt modelId="{21DD770D-48FA-4593-B839-8859B2DDF526}" type="sibTrans" cxnId="{58A2A286-A14B-40A4-8F2A-6513949A1355}">
      <dgm:prSet/>
      <dgm:spPr/>
      <dgm:t>
        <a:bodyPr/>
        <a:lstStyle/>
        <a:p>
          <a:endParaRPr lang="en-US"/>
        </a:p>
      </dgm:t>
    </dgm:pt>
    <dgm:pt modelId="{B807D12D-50F8-47A4-BF09-BEF52E8974F6}">
      <dgm:prSet phldrT="[Text]"/>
      <dgm:spPr/>
      <dgm:t>
        <a:bodyPr/>
        <a:lstStyle/>
        <a:p>
          <a:r>
            <a:rPr lang="ar-SA" dirty="0" smtClean="0"/>
            <a:t>تنفيذ المشروع</a:t>
          </a:r>
          <a:endParaRPr lang="en-US" dirty="0"/>
        </a:p>
      </dgm:t>
    </dgm:pt>
    <dgm:pt modelId="{4AE7935B-87D3-45A3-BC1F-EBB3EC3D3AE0}" type="parTrans" cxnId="{EDA305B4-0882-4E10-B1C0-BA48AAB4B66E}">
      <dgm:prSet/>
      <dgm:spPr/>
      <dgm:t>
        <a:bodyPr/>
        <a:lstStyle/>
        <a:p>
          <a:endParaRPr lang="en-US"/>
        </a:p>
      </dgm:t>
    </dgm:pt>
    <dgm:pt modelId="{BB58F8E0-92D9-4078-9E97-8F4E0854C99B}" type="sibTrans" cxnId="{EDA305B4-0882-4E10-B1C0-BA48AAB4B66E}">
      <dgm:prSet/>
      <dgm:spPr/>
      <dgm:t>
        <a:bodyPr/>
        <a:lstStyle/>
        <a:p>
          <a:endParaRPr lang="en-US"/>
        </a:p>
      </dgm:t>
    </dgm:pt>
    <dgm:pt modelId="{FD699472-0A01-420B-9E8E-9638F8F5B526}" type="pres">
      <dgm:prSet presAssocID="{FDBF2658-E7CB-4459-9BAD-5FC1311E466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BEBC22B2-0371-480C-8250-64D0DAFA2F2E}" type="pres">
      <dgm:prSet presAssocID="{FDBF2658-E7CB-4459-9BAD-5FC1311E4667}" presName="hierFlow" presStyleCnt="0"/>
      <dgm:spPr/>
    </dgm:pt>
    <dgm:pt modelId="{8289FA8D-46E9-41FF-BF3F-D48BFD9C1873}" type="pres">
      <dgm:prSet presAssocID="{FDBF2658-E7CB-4459-9BAD-5FC1311E4667}" presName="firstBuf" presStyleCnt="0"/>
      <dgm:spPr/>
    </dgm:pt>
    <dgm:pt modelId="{44DC6758-8AC7-4BBA-9B42-655A65092BAA}" type="pres">
      <dgm:prSet presAssocID="{FDBF2658-E7CB-4459-9BAD-5FC1311E466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4BFE84E7-7A43-4E91-A896-64DA1BEB542F}" type="pres">
      <dgm:prSet presAssocID="{9573B909-D33A-4E13-906A-F4CDD3F7F245}" presName="Name14" presStyleCnt="0"/>
      <dgm:spPr/>
    </dgm:pt>
    <dgm:pt modelId="{C3441C1F-D0CA-44A2-BEEC-A9ED1DC4C49A}" type="pres">
      <dgm:prSet presAssocID="{9573B909-D33A-4E13-906A-F4CDD3F7F245}" presName="level1Shape" presStyleLbl="node0" presStyleIdx="0" presStyleCnt="1" custScaleX="291869" custScaleY="118250" custLinFactNeighborX="7204" custLinFactNeighborY="-6070">
        <dgm:presLayoutVars>
          <dgm:chPref val="3"/>
        </dgm:presLayoutVars>
      </dgm:prSet>
      <dgm:spPr/>
    </dgm:pt>
    <dgm:pt modelId="{932B9510-FCF5-4AD4-A691-5E906A41973A}" type="pres">
      <dgm:prSet presAssocID="{9573B909-D33A-4E13-906A-F4CDD3F7F245}" presName="hierChild2" presStyleCnt="0"/>
      <dgm:spPr/>
    </dgm:pt>
    <dgm:pt modelId="{FD88E389-03E8-46DA-8908-ACC62CF29FE6}" type="pres">
      <dgm:prSet presAssocID="{B808D1D6-8906-499B-9DBD-9DBBAF7B008B}" presName="Name19" presStyleLbl="parChTrans1D2" presStyleIdx="0" presStyleCnt="2"/>
      <dgm:spPr/>
    </dgm:pt>
    <dgm:pt modelId="{27067017-95AF-481F-9385-003DEB849D15}" type="pres">
      <dgm:prSet presAssocID="{2289FA97-4056-4F3D-9FDE-2EDE61A27004}" presName="Name21" presStyleCnt="0"/>
      <dgm:spPr/>
    </dgm:pt>
    <dgm:pt modelId="{9EFE5C37-DCA1-4031-8B27-F02249F6B5F6}" type="pres">
      <dgm:prSet presAssocID="{2289FA97-4056-4F3D-9FDE-2EDE61A27004}" presName="level2Shape" presStyleLbl="node2" presStyleIdx="0" presStyleCnt="2" custScaleX="148299"/>
      <dgm:spPr/>
    </dgm:pt>
    <dgm:pt modelId="{75AA025C-A923-45B5-B469-6431FD19C18B}" type="pres">
      <dgm:prSet presAssocID="{2289FA97-4056-4F3D-9FDE-2EDE61A27004}" presName="hierChild3" presStyleCnt="0"/>
      <dgm:spPr/>
    </dgm:pt>
    <dgm:pt modelId="{ECE8C1BA-132A-4BE0-BDC1-3D2F0F7B54F9}" type="pres">
      <dgm:prSet presAssocID="{72914DE9-57C5-4852-8BAD-2FA159F57463}" presName="Name19" presStyleLbl="parChTrans1D3" presStyleIdx="0" presStyleCnt="3"/>
      <dgm:spPr/>
    </dgm:pt>
    <dgm:pt modelId="{A5210AD0-196B-4303-9703-884E16F13B57}" type="pres">
      <dgm:prSet presAssocID="{6A4CEC73-893F-4BF7-A607-B88F86E3775D}" presName="Name21" presStyleCnt="0"/>
      <dgm:spPr/>
    </dgm:pt>
    <dgm:pt modelId="{17BA8EF9-F75A-467F-AB5D-3B13130E67F3}" type="pres">
      <dgm:prSet presAssocID="{6A4CEC73-893F-4BF7-A607-B88F86E3775D}" presName="level2Shape" presStyleLbl="node3" presStyleIdx="0" presStyleCnt="3"/>
      <dgm:spPr/>
      <dgm:t>
        <a:bodyPr/>
        <a:lstStyle/>
        <a:p>
          <a:endParaRPr lang="en-US"/>
        </a:p>
      </dgm:t>
    </dgm:pt>
    <dgm:pt modelId="{B2D7BCAD-7A98-40EB-AD88-3E74D741BF97}" type="pres">
      <dgm:prSet presAssocID="{6A4CEC73-893F-4BF7-A607-B88F86E3775D}" presName="hierChild3" presStyleCnt="0"/>
      <dgm:spPr/>
    </dgm:pt>
    <dgm:pt modelId="{49A95D1A-C468-40B3-B00B-0BED4899A413}" type="pres">
      <dgm:prSet presAssocID="{2FD3E14F-1D70-4C60-AFAD-5E2F0C4C4E48}" presName="Name19" presStyleLbl="parChTrans1D3" presStyleIdx="1" presStyleCnt="3"/>
      <dgm:spPr/>
    </dgm:pt>
    <dgm:pt modelId="{26397C0A-7434-410B-A0B6-90B0017AD0E5}" type="pres">
      <dgm:prSet presAssocID="{852AA86E-9AE6-4C96-A7D9-7C324E2031FA}" presName="Name21" presStyleCnt="0"/>
      <dgm:spPr/>
    </dgm:pt>
    <dgm:pt modelId="{E783E5C3-3090-422A-BC1B-04ACAEA06CBC}" type="pres">
      <dgm:prSet presAssocID="{852AA86E-9AE6-4C96-A7D9-7C324E2031FA}" presName="level2Shape" presStyleLbl="node3" presStyleIdx="1" presStyleCnt="3"/>
      <dgm:spPr/>
    </dgm:pt>
    <dgm:pt modelId="{889973C0-D96C-4D4D-8803-38208D3B5641}" type="pres">
      <dgm:prSet presAssocID="{852AA86E-9AE6-4C96-A7D9-7C324E2031FA}" presName="hierChild3" presStyleCnt="0"/>
      <dgm:spPr/>
    </dgm:pt>
    <dgm:pt modelId="{1568CE90-96A9-4104-B1EC-3651A5F87E27}" type="pres">
      <dgm:prSet presAssocID="{39A8DE55-3EF2-49F5-997A-950C6B9F85DE}" presName="Name19" presStyleLbl="parChTrans1D2" presStyleIdx="1" presStyleCnt="2"/>
      <dgm:spPr/>
    </dgm:pt>
    <dgm:pt modelId="{3DCBC574-6D6F-4E29-920B-2A5522374A43}" type="pres">
      <dgm:prSet presAssocID="{A35644B2-BCE2-48F0-B757-AA7915E584C9}" presName="Name21" presStyleCnt="0"/>
      <dgm:spPr/>
    </dgm:pt>
    <dgm:pt modelId="{9929F347-D504-4FF4-8EC7-0F50E36EC900}" type="pres">
      <dgm:prSet presAssocID="{A35644B2-BCE2-48F0-B757-AA7915E584C9}" presName="level2Shape" presStyleLbl="node2" presStyleIdx="1" presStyleCnt="2" custScaleX="195929"/>
      <dgm:spPr/>
    </dgm:pt>
    <dgm:pt modelId="{CA50D9CE-0586-4F40-B3AC-AA50925794C3}" type="pres">
      <dgm:prSet presAssocID="{A35644B2-BCE2-48F0-B757-AA7915E584C9}" presName="hierChild3" presStyleCnt="0"/>
      <dgm:spPr/>
    </dgm:pt>
    <dgm:pt modelId="{F8F22CEF-D624-4676-967E-BF2FE287902F}" type="pres">
      <dgm:prSet presAssocID="{C7C2E1D3-47A9-4A2B-8D2B-C1B9BE91274C}" presName="Name19" presStyleLbl="parChTrans1D3" presStyleIdx="2" presStyleCnt="3"/>
      <dgm:spPr/>
    </dgm:pt>
    <dgm:pt modelId="{2958399C-9E02-4935-A7A0-1942E687E324}" type="pres">
      <dgm:prSet presAssocID="{72C76BB4-50C6-4048-83F8-E098A8701EED}" presName="Name21" presStyleCnt="0"/>
      <dgm:spPr/>
    </dgm:pt>
    <dgm:pt modelId="{F37E4A9A-8AEE-4563-925E-31CABD6B92F2}" type="pres">
      <dgm:prSet presAssocID="{72C76BB4-50C6-4048-83F8-E098A8701EED}" presName="level2Shape" presStyleLbl="node3" presStyleIdx="2" presStyleCnt="3" custScaleX="146925"/>
      <dgm:spPr/>
    </dgm:pt>
    <dgm:pt modelId="{94F16DAA-944D-4059-9BBD-DC026EA4F0BE}" type="pres">
      <dgm:prSet presAssocID="{72C76BB4-50C6-4048-83F8-E098A8701EED}" presName="hierChild3" presStyleCnt="0"/>
      <dgm:spPr/>
    </dgm:pt>
    <dgm:pt modelId="{FBCB07D7-BF68-404A-A2A5-8A52E8191C0D}" type="pres">
      <dgm:prSet presAssocID="{FDBF2658-E7CB-4459-9BAD-5FC1311E4667}" presName="bgShapesFlow" presStyleCnt="0"/>
      <dgm:spPr/>
    </dgm:pt>
    <dgm:pt modelId="{AE0CD405-9121-433D-8AD1-D21A180BA071}" type="pres">
      <dgm:prSet presAssocID="{951477A5-C4F5-4EE4-B538-C9ED4F10C878}" presName="rectComp" presStyleCnt="0"/>
      <dgm:spPr/>
    </dgm:pt>
    <dgm:pt modelId="{2DC666CF-0CA6-416A-98B6-8662539ABF5E}" type="pres">
      <dgm:prSet presAssocID="{951477A5-C4F5-4EE4-B538-C9ED4F10C878}" presName="bgRect" presStyleLbl="bgShp" presStyleIdx="0" presStyleCnt="3"/>
      <dgm:spPr/>
      <dgm:t>
        <a:bodyPr/>
        <a:lstStyle/>
        <a:p>
          <a:endParaRPr lang="en-US"/>
        </a:p>
      </dgm:t>
    </dgm:pt>
    <dgm:pt modelId="{19A08B2A-2FA7-4C04-AE5E-CCF8B4CF2335}" type="pres">
      <dgm:prSet presAssocID="{951477A5-C4F5-4EE4-B538-C9ED4F10C878}" presName="bgRectTx" presStyleLbl="bgShp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85B55E-312D-4110-95D3-CC0746E1E59F}" type="pres">
      <dgm:prSet presAssocID="{951477A5-C4F5-4EE4-B538-C9ED4F10C878}" presName="spComp" presStyleCnt="0"/>
      <dgm:spPr/>
    </dgm:pt>
    <dgm:pt modelId="{788D4C5C-5122-4C2F-90AB-DF1427C268DC}" type="pres">
      <dgm:prSet presAssocID="{951477A5-C4F5-4EE4-B538-C9ED4F10C878}" presName="vSp" presStyleCnt="0"/>
      <dgm:spPr/>
    </dgm:pt>
    <dgm:pt modelId="{0C3DB487-7682-4586-91DE-5DADB990FB17}" type="pres">
      <dgm:prSet presAssocID="{43645280-C4F3-46F4-93CE-752495363CD5}" presName="rectComp" presStyleCnt="0"/>
      <dgm:spPr/>
    </dgm:pt>
    <dgm:pt modelId="{E1B84768-9C17-4821-B838-B10C3176B7E6}" type="pres">
      <dgm:prSet presAssocID="{43645280-C4F3-46F4-93CE-752495363CD5}" presName="bgRect" presStyleLbl="bgShp" presStyleIdx="1" presStyleCnt="3"/>
      <dgm:spPr/>
      <dgm:t>
        <a:bodyPr/>
        <a:lstStyle/>
        <a:p>
          <a:endParaRPr lang="en-US"/>
        </a:p>
      </dgm:t>
    </dgm:pt>
    <dgm:pt modelId="{FC6575E0-8530-4858-99FF-0CF2C90CD3AA}" type="pres">
      <dgm:prSet presAssocID="{43645280-C4F3-46F4-93CE-752495363CD5}" presName="bgRectTx" presStyleLbl="bgShp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43E9DCA-A309-4D6F-989A-ADF63200EB14}" type="pres">
      <dgm:prSet presAssocID="{43645280-C4F3-46F4-93CE-752495363CD5}" presName="spComp" presStyleCnt="0"/>
      <dgm:spPr/>
    </dgm:pt>
    <dgm:pt modelId="{BE0509D7-EF7E-4DEE-97C1-8F11693EF9AF}" type="pres">
      <dgm:prSet presAssocID="{43645280-C4F3-46F4-93CE-752495363CD5}" presName="vSp" presStyleCnt="0"/>
      <dgm:spPr/>
    </dgm:pt>
    <dgm:pt modelId="{5EED0087-94FC-4638-BAA5-1B2210B21A48}" type="pres">
      <dgm:prSet presAssocID="{B807D12D-50F8-47A4-BF09-BEF52E8974F6}" presName="rectComp" presStyleCnt="0"/>
      <dgm:spPr/>
    </dgm:pt>
    <dgm:pt modelId="{00BBC763-1EB7-4F33-A9CE-9F7E5E1E2ABF}" type="pres">
      <dgm:prSet presAssocID="{B807D12D-50F8-47A4-BF09-BEF52E8974F6}" presName="bgRect" presStyleLbl="bgShp" presStyleIdx="2" presStyleCnt="3"/>
      <dgm:spPr/>
    </dgm:pt>
    <dgm:pt modelId="{F7775DA1-65BB-4C31-A7D0-00E2BC13E6C6}" type="pres">
      <dgm:prSet presAssocID="{B807D12D-50F8-47A4-BF09-BEF52E8974F6}" presName="bgRectTx" presStyleLbl="bgShp" presStyleIdx="2" presStyleCnt="3">
        <dgm:presLayoutVars>
          <dgm:bulletEnabled val="1"/>
        </dgm:presLayoutVars>
      </dgm:prSet>
      <dgm:spPr/>
    </dgm:pt>
  </dgm:ptLst>
  <dgm:cxnLst>
    <dgm:cxn modelId="{ECEB5C98-B1B9-4C10-88DB-4D5A605F47A1}" srcId="{9573B909-D33A-4E13-906A-F4CDD3F7F245}" destId="{A35644B2-BCE2-48F0-B757-AA7915E584C9}" srcOrd="1" destOrd="0" parTransId="{39A8DE55-3EF2-49F5-997A-950C6B9F85DE}" sibTransId="{5EB004BA-7D57-4A9E-A547-B2F7946F7314}"/>
    <dgm:cxn modelId="{56DE8281-2E1D-4F7C-B049-8FE0894A83D9}" srcId="{FDBF2658-E7CB-4459-9BAD-5FC1311E4667}" destId="{9573B909-D33A-4E13-906A-F4CDD3F7F245}" srcOrd="0" destOrd="0" parTransId="{F5754D1F-7422-48BD-9A61-41F2E0DD1554}" sibTransId="{9C50C8B1-613D-4E6E-8A27-A4DB876DE8AF}"/>
    <dgm:cxn modelId="{0521BFBB-A7C1-4CF7-9DB1-98808CF0A716}" type="presOf" srcId="{43645280-C4F3-46F4-93CE-752495363CD5}" destId="{FC6575E0-8530-4858-99FF-0CF2C90CD3AA}" srcOrd="1" destOrd="0" presId="urn:microsoft.com/office/officeart/2005/8/layout/hierarchy6"/>
    <dgm:cxn modelId="{22F67A8E-8D2B-42C3-B6E6-1F8B082703D8}" type="presOf" srcId="{852AA86E-9AE6-4C96-A7D9-7C324E2031FA}" destId="{E783E5C3-3090-422A-BC1B-04ACAEA06CBC}" srcOrd="0" destOrd="0" presId="urn:microsoft.com/office/officeart/2005/8/layout/hierarchy6"/>
    <dgm:cxn modelId="{F38A26CB-E042-4317-B1A9-1AA235DD4CC9}" type="presOf" srcId="{A35644B2-BCE2-48F0-B757-AA7915E584C9}" destId="{9929F347-D504-4FF4-8EC7-0F50E36EC900}" srcOrd="0" destOrd="0" presId="urn:microsoft.com/office/officeart/2005/8/layout/hierarchy6"/>
    <dgm:cxn modelId="{E809A61B-FDBB-4FEC-A19C-1F1E1F5A2F33}" type="presOf" srcId="{C7C2E1D3-47A9-4A2B-8D2B-C1B9BE91274C}" destId="{F8F22CEF-D624-4676-967E-BF2FE287902F}" srcOrd="0" destOrd="0" presId="urn:microsoft.com/office/officeart/2005/8/layout/hierarchy6"/>
    <dgm:cxn modelId="{EDA305B4-0882-4E10-B1C0-BA48AAB4B66E}" srcId="{FDBF2658-E7CB-4459-9BAD-5FC1311E4667}" destId="{B807D12D-50F8-47A4-BF09-BEF52E8974F6}" srcOrd="3" destOrd="0" parTransId="{4AE7935B-87D3-45A3-BC1F-EBB3EC3D3AE0}" sibTransId="{BB58F8E0-92D9-4078-9E97-8F4E0854C99B}"/>
    <dgm:cxn modelId="{58A2A286-A14B-40A4-8F2A-6513949A1355}" srcId="{FDBF2658-E7CB-4459-9BAD-5FC1311E4667}" destId="{43645280-C4F3-46F4-93CE-752495363CD5}" srcOrd="2" destOrd="0" parTransId="{E9E001F8-8A51-47AF-89AB-5AB5B94F4ABF}" sibTransId="{21DD770D-48FA-4593-B839-8859B2DDF526}"/>
    <dgm:cxn modelId="{76830BEF-9233-4B53-8C28-2D1BEC572EC5}" type="presOf" srcId="{FDBF2658-E7CB-4459-9BAD-5FC1311E4667}" destId="{FD699472-0A01-420B-9E8E-9638F8F5B526}" srcOrd="0" destOrd="0" presId="urn:microsoft.com/office/officeart/2005/8/layout/hierarchy6"/>
    <dgm:cxn modelId="{987323BF-FDDD-4D20-BE51-A79B50260F34}" type="presOf" srcId="{951477A5-C4F5-4EE4-B538-C9ED4F10C878}" destId="{2DC666CF-0CA6-416A-98B6-8662539ABF5E}" srcOrd="0" destOrd="0" presId="urn:microsoft.com/office/officeart/2005/8/layout/hierarchy6"/>
    <dgm:cxn modelId="{5CB129A0-0879-4BE5-80A9-34E63D120F20}" type="presOf" srcId="{72C76BB4-50C6-4048-83F8-E098A8701EED}" destId="{F37E4A9A-8AEE-4563-925E-31CABD6B92F2}" srcOrd="0" destOrd="0" presId="urn:microsoft.com/office/officeart/2005/8/layout/hierarchy6"/>
    <dgm:cxn modelId="{C87FAAD1-FDE3-4671-AA68-DE4352AC8CEB}" srcId="{FDBF2658-E7CB-4459-9BAD-5FC1311E4667}" destId="{951477A5-C4F5-4EE4-B538-C9ED4F10C878}" srcOrd="1" destOrd="0" parTransId="{DF1D6A56-9368-4BD1-BE07-D447D726F1B8}" sibTransId="{DFB453CF-0C91-4F99-A676-546E1ADA7CF1}"/>
    <dgm:cxn modelId="{5C081EEA-34FD-4D25-9D1A-9B981D7B108A}" type="presOf" srcId="{43645280-C4F3-46F4-93CE-752495363CD5}" destId="{E1B84768-9C17-4821-B838-B10C3176B7E6}" srcOrd="0" destOrd="0" presId="urn:microsoft.com/office/officeart/2005/8/layout/hierarchy6"/>
    <dgm:cxn modelId="{D0B2118F-FDB6-4E6B-B11D-E2B8F4100EB6}" type="presOf" srcId="{B808D1D6-8906-499B-9DBD-9DBBAF7B008B}" destId="{FD88E389-03E8-46DA-8908-ACC62CF29FE6}" srcOrd="0" destOrd="0" presId="urn:microsoft.com/office/officeart/2005/8/layout/hierarchy6"/>
    <dgm:cxn modelId="{884C7694-E4AB-4D86-BCCB-E900864F5B71}" type="presOf" srcId="{9573B909-D33A-4E13-906A-F4CDD3F7F245}" destId="{C3441C1F-D0CA-44A2-BEEC-A9ED1DC4C49A}" srcOrd="0" destOrd="0" presId="urn:microsoft.com/office/officeart/2005/8/layout/hierarchy6"/>
    <dgm:cxn modelId="{06B2A211-A71A-4C29-800C-B3CA64949502}" type="presOf" srcId="{6A4CEC73-893F-4BF7-A607-B88F86E3775D}" destId="{17BA8EF9-F75A-467F-AB5D-3B13130E67F3}" srcOrd="0" destOrd="0" presId="urn:microsoft.com/office/officeart/2005/8/layout/hierarchy6"/>
    <dgm:cxn modelId="{328F986B-A5AB-4EDB-A77F-D9EF8106197F}" type="presOf" srcId="{B807D12D-50F8-47A4-BF09-BEF52E8974F6}" destId="{F7775DA1-65BB-4C31-A7D0-00E2BC13E6C6}" srcOrd="1" destOrd="0" presId="urn:microsoft.com/office/officeart/2005/8/layout/hierarchy6"/>
    <dgm:cxn modelId="{D731121F-9410-4631-90A4-4D239C37B956}" type="presOf" srcId="{2FD3E14F-1D70-4C60-AFAD-5E2F0C4C4E48}" destId="{49A95D1A-C468-40B3-B00B-0BED4899A413}" srcOrd="0" destOrd="0" presId="urn:microsoft.com/office/officeart/2005/8/layout/hierarchy6"/>
    <dgm:cxn modelId="{93CC97F3-F08E-42F9-BBE9-D10333031157}" type="presOf" srcId="{B807D12D-50F8-47A4-BF09-BEF52E8974F6}" destId="{00BBC763-1EB7-4F33-A9CE-9F7E5E1E2ABF}" srcOrd="0" destOrd="0" presId="urn:microsoft.com/office/officeart/2005/8/layout/hierarchy6"/>
    <dgm:cxn modelId="{0B4EB7F3-B05F-48D1-BB6F-83FAE64A269D}" type="presOf" srcId="{72914DE9-57C5-4852-8BAD-2FA159F57463}" destId="{ECE8C1BA-132A-4BE0-BDC1-3D2F0F7B54F9}" srcOrd="0" destOrd="0" presId="urn:microsoft.com/office/officeart/2005/8/layout/hierarchy6"/>
    <dgm:cxn modelId="{CE2CC35B-C16A-4831-BB6C-0FF9EC3A8578}" srcId="{2289FA97-4056-4F3D-9FDE-2EDE61A27004}" destId="{852AA86E-9AE6-4C96-A7D9-7C324E2031FA}" srcOrd="1" destOrd="0" parTransId="{2FD3E14F-1D70-4C60-AFAD-5E2F0C4C4E48}" sibTransId="{E2C5C16C-68AE-4371-BD2F-052BF836731B}"/>
    <dgm:cxn modelId="{524B8B9E-764E-43A0-AAD7-59C3D7FC404E}" type="presOf" srcId="{2289FA97-4056-4F3D-9FDE-2EDE61A27004}" destId="{9EFE5C37-DCA1-4031-8B27-F02249F6B5F6}" srcOrd="0" destOrd="0" presId="urn:microsoft.com/office/officeart/2005/8/layout/hierarchy6"/>
    <dgm:cxn modelId="{6F4A0CB6-3338-4F20-97E6-A1CBAD988C1E}" type="presOf" srcId="{39A8DE55-3EF2-49F5-997A-950C6B9F85DE}" destId="{1568CE90-96A9-4104-B1EC-3651A5F87E27}" srcOrd="0" destOrd="0" presId="urn:microsoft.com/office/officeart/2005/8/layout/hierarchy6"/>
    <dgm:cxn modelId="{2838E80A-8A8D-4D37-A3A6-3655163D5148}" srcId="{9573B909-D33A-4E13-906A-F4CDD3F7F245}" destId="{2289FA97-4056-4F3D-9FDE-2EDE61A27004}" srcOrd="0" destOrd="0" parTransId="{B808D1D6-8906-499B-9DBD-9DBBAF7B008B}" sibTransId="{A0AC3480-A8B0-4867-AFE0-9C247BA2BBF1}"/>
    <dgm:cxn modelId="{927B7839-2DAE-4C02-8816-C207DFBB7769}" srcId="{A35644B2-BCE2-48F0-B757-AA7915E584C9}" destId="{72C76BB4-50C6-4048-83F8-E098A8701EED}" srcOrd="0" destOrd="0" parTransId="{C7C2E1D3-47A9-4A2B-8D2B-C1B9BE91274C}" sibTransId="{2A826F9C-AE27-4998-853B-D8B6F0E503FF}"/>
    <dgm:cxn modelId="{4F1C7541-08EB-474D-AC89-F01555820AF6}" srcId="{2289FA97-4056-4F3D-9FDE-2EDE61A27004}" destId="{6A4CEC73-893F-4BF7-A607-B88F86E3775D}" srcOrd="0" destOrd="0" parTransId="{72914DE9-57C5-4852-8BAD-2FA159F57463}" sibTransId="{E3747E28-C66C-4E76-B278-5A6F0B9069C7}"/>
    <dgm:cxn modelId="{0AA04E8E-906F-41A1-8423-AFF6D0EDF277}" type="presOf" srcId="{951477A5-C4F5-4EE4-B538-C9ED4F10C878}" destId="{19A08B2A-2FA7-4C04-AE5E-CCF8B4CF2335}" srcOrd="1" destOrd="0" presId="urn:microsoft.com/office/officeart/2005/8/layout/hierarchy6"/>
    <dgm:cxn modelId="{E9F0B422-654F-445A-A7C6-DBF407E9C736}" type="presParOf" srcId="{FD699472-0A01-420B-9E8E-9638F8F5B526}" destId="{BEBC22B2-0371-480C-8250-64D0DAFA2F2E}" srcOrd="0" destOrd="0" presId="urn:microsoft.com/office/officeart/2005/8/layout/hierarchy6"/>
    <dgm:cxn modelId="{F29AE83D-E894-4903-A814-E3A50078E47D}" type="presParOf" srcId="{BEBC22B2-0371-480C-8250-64D0DAFA2F2E}" destId="{8289FA8D-46E9-41FF-BF3F-D48BFD9C1873}" srcOrd="0" destOrd="0" presId="urn:microsoft.com/office/officeart/2005/8/layout/hierarchy6"/>
    <dgm:cxn modelId="{7BA16D9E-AF3E-406F-BD70-C3CF282A2544}" type="presParOf" srcId="{BEBC22B2-0371-480C-8250-64D0DAFA2F2E}" destId="{44DC6758-8AC7-4BBA-9B42-655A65092BAA}" srcOrd="1" destOrd="0" presId="urn:microsoft.com/office/officeart/2005/8/layout/hierarchy6"/>
    <dgm:cxn modelId="{07D84F56-0B98-45D5-9E7F-9E97FFFDE859}" type="presParOf" srcId="{44DC6758-8AC7-4BBA-9B42-655A65092BAA}" destId="{4BFE84E7-7A43-4E91-A896-64DA1BEB542F}" srcOrd="0" destOrd="0" presId="urn:microsoft.com/office/officeart/2005/8/layout/hierarchy6"/>
    <dgm:cxn modelId="{C501A1FE-2A04-4400-AD5C-C091EBEE4AAC}" type="presParOf" srcId="{4BFE84E7-7A43-4E91-A896-64DA1BEB542F}" destId="{C3441C1F-D0CA-44A2-BEEC-A9ED1DC4C49A}" srcOrd="0" destOrd="0" presId="urn:microsoft.com/office/officeart/2005/8/layout/hierarchy6"/>
    <dgm:cxn modelId="{A46132D1-1349-42C1-BAFD-97AA8394EC15}" type="presParOf" srcId="{4BFE84E7-7A43-4E91-A896-64DA1BEB542F}" destId="{932B9510-FCF5-4AD4-A691-5E906A41973A}" srcOrd="1" destOrd="0" presId="urn:microsoft.com/office/officeart/2005/8/layout/hierarchy6"/>
    <dgm:cxn modelId="{9366B14E-8253-45AB-852C-423D55A7081D}" type="presParOf" srcId="{932B9510-FCF5-4AD4-A691-5E906A41973A}" destId="{FD88E389-03E8-46DA-8908-ACC62CF29FE6}" srcOrd="0" destOrd="0" presId="urn:microsoft.com/office/officeart/2005/8/layout/hierarchy6"/>
    <dgm:cxn modelId="{A4A25F2B-E937-4C93-BBFF-D476E4A71AA9}" type="presParOf" srcId="{932B9510-FCF5-4AD4-A691-5E906A41973A}" destId="{27067017-95AF-481F-9385-003DEB849D15}" srcOrd="1" destOrd="0" presId="urn:microsoft.com/office/officeart/2005/8/layout/hierarchy6"/>
    <dgm:cxn modelId="{D18F376F-3835-4FBA-A1E2-2CE174D80980}" type="presParOf" srcId="{27067017-95AF-481F-9385-003DEB849D15}" destId="{9EFE5C37-DCA1-4031-8B27-F02249F6B5F6}" srcOrd="0" destOrd="0" presId="urn:microsoft.com/office/officeart/2005/8/layout/hierarchy6"/>
    <dgm:cxn modelId="{7354F407-81E8-47CD-A205-82CA7748EDBE}" type="presParOf" srcId="{27067017-95AF-481F-9385-003DEB849D15}" destId="{75AA025C-A923-45B5-B469-6431FD19C18B}" srcOrd="1" destOrd="0" presId="urn:microsoft.com/office/officeart/2005/8/layout/hierarchy6"/>
    <dgm:cxn modelId="{F4D6597C-9FEA-4C4F-BC23-D6C969D62D6E}" type="presParOf" srcId="{75AA025C-A923-45B5-B469-6431FD19C18B}" destId="{ECE8C1BA-132A-4BE0-BDC1-3D2F0F7B54F9}" srcOrd="0" destOrd="0" presId="urn:microsoft.com/office/officeart/2005/8/layout/hierarchy6"/>
    <dgm:cxn modelId="{9ACD1B65-94D3-45FF-AB0B-E8C0E1731CF2}" type="presParOf" srcId="{75AA025C-A923-45B5-B469-6431FD19C18B}" destId="{A5210AD0-196B-4303-9703-884E16F13B57}" srcOrd="1" destOrd="0" presId="urn:microsoft.com/office/officeart/2005/8/layout/hierarchy6"/>
    <dgm:cxn modelId="{8B92585B-CC55-4F19-9585-225E8AE6A70A}" type="presParOf" srcId="{A5210AD0-196B-4303-9703-884E16F13B57}" destId="{17BA8EF9-F75A-467F-AB5D-3B13130E67F3}" srcOrd="0" destOrd="0" presId="urn:microsoft.com/office/officeart/2005/8/layout/hierarchy6"/>
    <dgm:cxn modelId="{6C80EE7A-766E-4E2C-B9E5-1B8E9EEECA55}" type="presParOf" srcId="{A5210AD0-196B-4303-9703-884E16F13B57}" destId="{B2D7BCAD-7A98-40EB-AD88-3E74D741BF97}" srcOrd="1" destOrd="0" presId="urn:microsoft.com/office/officeart/2005/8/layout/hierarchy6"/>
    <dgm:cxn modelId="{07CF9280-E5D9-47A9-A9D5-F889FC2F618F}" type="presParOf" srcId="{75AA025C-A923-45B5-B469-6431FD19C18B}" destId="{49A95D1A-C468-40B3-B00B-0BED4899A413}" srcOrd="2" destOrd="0" presId="urn:microsoft.com/office/officeart/2005/8/layout/hierarchy6"/>
    <dgm:cxn modelId="{25B3325A-1559-432D-9519-1A9F3C8C8F69}" type="presParOf" srcId="{75AA025C-A923-45B5-B469-6431FD19C18B}" destId="{26397C0A-7434-410B-A0B6-90B0017AD0E5}" srcOrd="3" destOrd="0" presId="urn:microsoft.com/office/officeart/2005/8/layout/hierarchy6"/>
    <dgm:cxn modelId="{91AED840-E3A9-41B5-827E-20F6D073C9E6}" type="presParOf" srcId="{26397C0A-7434-410B-A0B6-90B0017AD0E5}" destId="{E783E5C3-3090-422A-BC1B-04ACAEA06CBC}" srcOrd="0" destOrd="0" presId="urn:microsoft.com/office/officeart/2005/8/layout/hierarchy6"/>
    <dgm:cxn modelId="{C472CDE7-7919-42D1-B604-01CB0F71D7CD}" type="presParOf" srcId="{26397C0A-7434-410B-A0B6-90B0017AD0E5}" destId="{889973C0-D96C-4D4D-8803-38208D3B5641}" srcOrd="1" destOrd="0" presId="urn:microsoft.com/office/officeart/2005/8/layout/hierarchy6"/>
    <dgm:cxn modelId="{B6B2C9B4-89F1-49B5-97E6-04186D57DD78}" type="presParOf" srcId="{932B9510-FCF5-4AD4-A691-5E906A41973A}" destId="{1568CE90-96A9-4104-B1EC-3651A5F87E27}" srcOrd="2" destOrd="0" presId="urn:microsoft.com/office/officeart/2005/8/layout/hierarchy6"/>
    <dgm:cxn modelId="{3994F035-7D57-4D3B-96F4-1B5C96094ADB}" type="presParOf" srcId="{932B9510-FCF5-4AD4-A691-5E906A41973A}" destId="{3DCBC574-6D6F-4E29-920B-2A5522374A43}" srcOrd="3" destOrd="0" presId="urn:microsoft.com/office/officeart/2005/8/layout/hierarchy6"/>
    <dgm:cxn modelId="{4AF55600-511D-4193-9A6B-7E0FEDA7A63F}" type="presParOf" srcId="{3DCBC574-6D6F-4E29-920B-2A5522374A43}" destId="{9929F347-D504-4FF4-8EC7-0F50E36EC900}" srcOrd="0" destOrd="0" presId="urn:microsoft.com/office/officeart/2005/8/layout/hierarchy6"/>
    <dgm:cxn modelId="{BF6301C6-C8CD-43D3-B038-346C66425336}" type="presParOf" srcId="{3DCBC574-6D6F-4E29-920B-2A5522374A43}" destId="{CA50D9CE-0586-4F40-B3AC-AA50925794C3}" srcOrd="1" destOrd="0" presId="urn:microsoft.com/office/officeart/2005/8/layout/hierarchy6"/>
    <dgm:cxn modelId="{7489072A-43F9-4E66-ABA9-0C799670C5C1}" type="presParOf" srcId="{CA50D9CE-0586-4F40-B3AC-AA50925794C3}" destId="{F8F22CEF-D624-4676-967E-BF2FE287902F}" srcOrd="0" destOrd="0" presId="urn:microsoft.com/office/officeart/2005/8/layout/hierarchy6"/>
    <dgm:cxn modelId="{9337C789-6FE9-4C2A-8CF5-EB4A14393D72}" type="presParOf" srcId="{CA50D9CE-0586-4F40-B3AC-AA50925794C3}" destId="{2958399C-9E02-4935-A7A0-1942E687E324}" srcOrd="1" destOrd="0" presId="urn:microsoft.com/office/officeart/2005/8/layout/hierarchy6"/>
    <dgm:cxn modelId="{16241045-BD44-4187-ACED-0D07420623F3}" type="presParOf" srcId="{2958399C-9E02-4935-A7A0-1942E687E324}" destId="{F37E4A9A-8AEE-4563-925E-31CABD6B92F2}" srcOrd="0" destOrd="0" presId="urn:microsoft.com/office/officeart/2005/8/layout/hierarchy6"/>
    <dgm:cxn modelId="{87B98728-F886-4AE8-820B-9FA112FFD199}" type="presParOf" srcId="{2958399C-9E02-4935-A7A0-1942E687E324}" destId="{94F16DAA-944D-4059-9BBD-DC026EA4F0BE}" srcOrd="1" destOrd="0" presId="urn:microsoft.com/office/officeart/2005/8/layout/hierarchy6"/>
    <dgm:cxn modelId="{26FC17E5-AFEC-4B3F-99AB-0E0FA975DFF4}" type="presParOf" srcId="{FD699472-0A01-420B-9E8E-9638F8F5B526}" destId="{FBCB07D7-BF68-404A-A2A5-8A52E8191C0D}" srcOrd="1" destOrd="0" presId="urn:microsoft.com/office/officeart/2005/8/layout/hierarchy6"/>
    <dgm:cxn modelId="{F6A705EA-34F1-487E-9144-EE74D4AA8F48}" type="presParOf" srcId="{FBCB07D7-BF68-404A-A2A5-8A52E8191C0D}" destId="{AE0CD405-9121-433D-8AD1-D21A180BA071}" srcOrd="0" destOrd="0" presId="urn:microsoft.com/office/officeart/2005/8/layout/hierarchy6"/>
    <dgm:cxn modelId="{5E5EBEB1-0991-455F-A694-D6525B5211A6}" type="presParOf" srcId="{AE0CD405-9121-433D-8AD1-D21A180BA071}" destId="{2DC666CF-0CA6-416A-98B6-8662539ABF5E}" srcOrd="0" destOrd="0" presId="urn:microsoft.com/office/officeart/2005/8/layout/hierarchy6"/>
    <dgm:cxn modelId="{957B9695-011E-4CCA-A48F-E161EF26F0DD}" type="presParOf" srcId="{AE0CD405-9121-433D-8AD1-D21A180BA071}" destId="{19A08B2A-2FA7-4C04-AE5E-CCF8B4CF2335}" srcOrd="1" destOrd="0" presId="urn:microsoft.com/office/officeart/2005/8/layout/hierarchy6"/>
    <dgm:cxn modelId="{DAC6EF14-41F4-435B-B57E-020EEDAEBE5D}" type="presParOf" srcId="{FBCB07D7-BF68-404A-A2A5-8A52E8191C0D}" destId="{3785B55E-312D-4110-95D3-CC0746E1E59F}" srcOrd="1" destOrd="0" presId="urn:microsoft.com/office/officeart/2005/8/layout/hierarchy6"/>
    <dgm:cxn modelId="{F9F04C6F-ED55-483F-A7B4-7CCC49BB3C0A}" type="presParOf" srcId="{3785B55E-312D-4110-95D3-CC0746E1E59F}" destId="{788D4C5C-5122-4C2F-90AB-DF1427C268DC}" srcOrd="0" destOrd="0" presId="urn:microsoft.com/office/officeart/2005/8/layout/hierarchy6"/>
    <dgm:cxn modelId="{BE8167CB-DB7B-445D-96C4-2AE70AF23EB2}" type="presParOf" srcId="{FBCB07D7-BF68-404A-A2A5-8A52E8191C0D}" destId="{0C3DB487-7682-4586-91DE-5DADB990FB17}" srcOrd="2" destOrd="0" presId="urn:microsoft.com/office/officeart/2005/8/layout/hierarchy6"/>
    <dgm:cxn modelId="{C018ABBB-3E9B-4D6F-9AAE-94310DAAE2AE}" type="presParOf" srcId="{0C3DB487-7682-4586-91DE-5DADB990FB17}" destId="{E1B84768-9C17-4821-B838-B10C3176B7E6}" srcOrd="0" destOrd="0" presId="urn:microsoft.com/office/officeart/2005/8/layout/hierarchy6"/>
    <dgm:cxn modelId="{7E0CBFFC-79B8-4127-8687-F3CBFDCE4A73}" type="presParOf" srcId="{0C3DB487-7682-4586-91DE-5DADB990FB17}" destId="{FC6575E0-8530-4858-99FF-0CF2C90CD3AA}" srcOrd="1" destOrd="0" presId="urn:microsoft.com/office/officeart/2005/8/layout/hierarchy6"/>
    <dgm:cxn modelId="{C73E8069-023A-4311-B511-FA922810B0E6}" type="presParOf" srcId="{FBCB07D7-BF68-404A-A2A5-8A52E8191C0D}" destId="{143E9DCA-A309-4D6F-989A-ADF63200EB14}" srcOrd="3" destOrd="0" presId="urn:microsoft.com/office/officeart/2005/8/layout/hierarchy6"/>
    <dgm:cxn modelId="{4BA92D12-5D3B-4C88-95D9-ACC987E90168}" type="presParOf" srcId="{143E9DCA-A309-4D6F-989A-ADF63200EB14}" destId="{BE0509D7-EF7E-4DEE-97C1-8F11693EF9AF}" srcOrd="0" destOrd="0" presId="urn:microsoft.com/office/officeart/2005/8/layout/hierarchy6"/>
    <dgm:cxn modelId="{982F6BCF-F103-44AE-831A-7B76F8B47DFE}" type="presParOf" srcId="{FBCB07D7-BF68-404A-A2A5-8A52E8191C0D}" destId="{5EED0087-94FC-4638-BAA5-1B2210B21A48}" srcOrd="4" destOrd="0" presId="urn:microsoft.com/office/officeart/2005/8/layout/hierarchy6"/>
    <dgm:cxn modelId="{24569177-D34E-4A52-A868-7C8CF12BD5D3}" type="presParOf" srcId="{5EED0087-94FC-4638-BAA5-1B2210B21A48}" destId="{00BBC763-1EB7-4F33-A9CE-9F7E5E1E2ABF}" srcOrd="0" destOrd="0" presId="urn:microsoft.com/office/officeart/2005/8/layout/hierarchy6"/>
    <dgm:cxn modelId="{85FDB7E7-6456-4F29-B8B3-C289C9F49A7E}" type="presParOf" srcId="{5EED0087-94FC-4638-BAA5-1B2210B21A48}" destId="{F7775DA1-65BB-4C31-A7D0-00E2BC13E6C6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A1D3FF-8D04-456B-8B62-EF23265F6843}" type="doc">
      <dgm:prSet loTypeId="urn:microsoft.com/office/officeart/2005/8/layout/funnel1" loCatId="relationship" qsTypeId="urn:microsoft.com/office/officeart/2005/8/quickstyle/3d3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007DF320-53B7-48C4-B2A2-FDF68590862A}">
      <dgm:prSet phldrT="[Text]"/>
      <dgm:spPr/>
      <dgm:t>
        <a:bodyPr/>
        <a:lstStyle/>
        <a:p>
          <a:r>
            <a:rPr lang="ar-SA" dirty="0" smtClean="0"/>
            <a:t>الجانب النظري للإرشاد</a:t>
          </a:r>
          <a:endParaRPr lang="en-US" dirty="0"/>
        </a:p>
      </dgm:t>
    </dgm:pt>
    <dgm:pt modelId="{3A82D88F-8FC1-4508-80B4-DBA0B8150777}" type="parTrans" cxnId="{6389BEA4-BDDB-448C-8A83-40AAEEBB194F}">
      <dgm:prSet/>
      <dgm:spPr/>
      <dgm:t>
        <a:bodyPr/>
        <a:lstStyle/>
        <a:p>
          <a:endParaRPr lang="en-US"/>
        </a:p>
      </dgm:t>
    </dgm:pt>
    <dgm:pt modelId="{5C5A9762-FB5F-414E-B101-0A979CF8B4CB}" type="sibTrans" cxnId="{6389BEA4-BDDB-448C-8A83-40AAEEBB194F}">
      <dgm:prSet/>
      <dgm:spPr/>
      <dgm:t>
        <a:bodyPr/>
        <a:lstStyle/>
        <a:p>
          <a:endParaRPr lang="en-US"/>
        </a:p>
      </dgm:t>
    </dgm:pt>
    <dgm:pt modelId="{04EDE888-FFCC-4805-98CB-DFE5D2E65A85}">
      <dgm:prSet phldrT="[Text]"/>
      <dgm:spPr/>
      <dgm:t>
        <a:bodyPr/>
        <a:lstStyle/>
        <a:p>
          <a:r>
            <a:rPr lang="ar-SA" dirty="0" smtClean="0"/>
            <a:t>توزيع المهام الإدارية</a:t>
          </a:r>
          <a:endParaRPr lang="en-US" dirty="0"/>
        </a:p>
      </dgm:t>
    </dgm:pt>
    <dgm:pt modelId="{0B05DBE6-15EF-4D62-86E5-5055F5F4950A}" type="parTrans" cxnId="{43EE5DB1-9079-4C6C-8386-B08404DC81D3}">
      <dgm:prSet/>
      <dgm:spPr/>
      <dgm:t>
        <a:bodyPr/>
        <a:lstStyle/>
        <a:p>
          <a:endParaRPr lang="en-US"/>
        </a:p>
      </dgm:t>
    </dgm:pt>
    <dgm:pt modelId="{78911A9F-3CBF-4BF6-99E4-A12C46E9BFCD}" type="sibTrans" cxnId="{43EE5DB1-9079-4C6C-8386-B08404DC81D3}">
      <dgm:prSet/>
      <dgm:spPr/>
      <dgm:t>
        <a:bodyPr/>
        <a:lstStyle/>
        <a:p>
          <a:endParaRPr lang="en-US"/>
        </a:p>
      </dgm:t>
    </dgm:pt>
    <dgm:pt modelId="{CA8DF06A-44F0-4C40-A744-8281C46E9E84}">
      <dgm:prSet phldrT="[Text]"/>
      <dgm:spPr/>
      <dgm:t>
        <a:bodyPr/>
        <a:lstStyle/>
        <a:p>
          <a:r>
            <a:rPr lang="ar-SA" dirty="0" smtClean="0"/>
            <a:t>الجانب التطبيقي للإرشاد</a:t>
          </a:r>
          <a:endParaRPr lang="en-US" dirty="0"/>
        </a:p>
      </dgm:t>
    </dgm:pt>
    <dgm:pt modelId="{2B6FC0E4-DB0F-4EE5-A643-3FF224FEB263}" type="parTrans" cxnId="{1BA5BCF1-E024-4DEF-BAF8-3FE36E850393}">
      <dgm:prSet/>
      <dgm:spPr/>
      <dgm:t>
        <a:bodyPr/>
        <a:lstStyle/>
        <a:p>
          <a:endParaRPr lang="en-US"/>
        </a:p>
      </dgm:t>
    </dgm:pt>
    <dgm:pt modelId="{7DE19511-E321-44C7-A001-3432F2248B71}" type="sibTrans" cxnId="{1BA5BCF1-E024-4DEF-BAF8-3FE36E850393}">
      <dgm:prSet/>
      <dgm:spPr/>
      <dgm:t>
        <a:bodyPr/>
        <a:lstStyle/>
        <a:p>
          <a:endParaRPr lang="en-US"/>
        </a:p>
      </dgm:t>
    </dgm:pt>
    <dgm:pt modelId="{2F79CF7C-BD11-4189-BFB0-C7562A6657A0}">
      <dgm:prSet phldrT="[Text]" custT="1"/>
      <dgm:spPr>
        <a:noFill/>
      </dgm:spPr>
      <dgm:t>
        <a:bodyPr/>
        <a:lstStyle/>
        <a:p>
          <a:r>
            <a:rPr lang="ar-SA" sz="4000" b="1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الجدول التنفيذي لوحدة الإرشاد</a:t>
          </a:r>
          <a:endParaRPr lang="en-US" sz="4000" b="1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gm:t>
    </dgm:pt>
    <dgm:pt modelId="{AB644EF5-8A7F-42C8-865B-1316893955D6}" type="parTrans" cxnId="{0F528084-7630-4C12-A3C0-3480A0C986B4}">
      <dgm:prSet/>
      <dgm:spPr/>
      <dgm:t>
        <a:bodyPr/>
        <a:lstStyle/>
        <a:p>
          <a:endParaRPr lang="en-US"/>
        </a:p>
      </dgm:t>
    </dgm:pt>
    <dgm:pt modelId="{D92D3FDF-0B64-4391-9C64-EDAFB03D272C}" type="sibTrans" cxnId="{0F528084-7630-4C12-A3C0-3480A0C986B4}">
      <dgm:prSet/>
      <dgm:spPr/>
      <dgm:t>
        <a:bodyPr/>
        <a:lstStyle/>
        <a:p>
          <a:endParaRPr lang="en-US"/>
        </a:p>
      </dgm:t>
    </dgm:pt>
    <dgm:pt modelId="{24F4F1AB-C94F-438A-9CB1-A2D9ECF835ED}" type="pres">
      <dgm:prSet presAssocID="{0FA1D3FF-8D04-456B-8B62-EF23265F6843}" presName="Name0" presStyleCnt="0">
        <dgm:presLayoutVars>
          <dgm:chMax val="4"/>
          <dgm:resizeHandles val="exact"/>
        </dgm:presLayoutVars>
      </dgm:prSet>
      <dgm:spPr/>
    </dgm:pt>
    <dgm:pt modelId="{1D649D6F-4D2F-4C8A-92C9-9896510E4AF4}" type="pres">
      <dgm:prSet presAssocID="{0FA1D3FF-8D04-456B-8B62-EF23265F6843}" presName="ellipse" presStyleLbl="trBgShp" presStyleIdx="0" presStyleCnt="1"/>
      <dgm:spPr/>
    </dgm:pt>
    <dgm:pt modelId="{355355F7-F9AE-4152-B968-884F81B336A4}" type="pres">
      <dgm:prSet presAssocID="{0FA1D3FF-8D04-456B-8B62-EF23265F6843}" presName="arrow1" presStyleLbl="fgShp" presStyleIdx="0" presStyleCnt="1"/>
      <dgm:spPr/>
    </dgm:pt>
    <dgm:pt modelId="{E6A69D0A-4DD4-45DC-B269-7DDA5FC71E0A}" type="pres">
      <dgm:prSet presAssocID="{0FA1D3FF-8D04-456B-8B62-EF23265F6843}" presName="rectangle" presStyleLbl="revTx" presStyleIdx="0" presStyleCnt="1" custScaleX="175096">
        <dgm:presLayoutVars>
          <dgm:bulletEnabled val="1"/>
        </dgm:presLayoutVars>
      </dgm:prSet>
      <dgm:spPr/>
    </dgm:pt>
    <dgm:pt modelId="{6B1C9D7D-5D9B-4EEA-B5C9-F75AB77C263C}" type="pres">
      <dgm:prSet presAssocID="{04EDE888-FFCC-4805-98CB-DFE5D2E65A85}" presName="item1" presStyleLbl="node1" presStyleIdx="0" presStyleCnt="3">
        <dgm:presLayoutVars>
          <dgm:bulletEnabled val="1"/>
        </dgm:presLayoutVars>
      </dgm:prSet>
      <dgm:spPr/>
    </dgm:pt>
    <dgm:pt modelId="{D75ADBF9-7D93-46B8-85F3-C62E7AB9C74F}" type="pres">
      <dgm:prSet presAssocID="{CA8DF06A-44F0-4C40-A744-8281C46E9E84}" presName="item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34E972-A621-4CDD-8E79-286A8F32BBAD}" type="pres">
      <dgm:prSet presAssocID="{2F79CF7C-BD11-4189-BFB0-C7562A6657A0}" presName="item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9B33B9-CD2A-4935-BC74-82F06113237B}" type="pres">
      <dgm:prSet presAssocID="{0FA1D3FF-8D04-456B-8B62-EF23265F6843}" presName="funnel" presStyleLbl="trAlignAcc1" presStyleIdx="0" presStyleCnt="1"/>
      <dgm:spPr/>
    </dgm:pt>
  </dgm:ptLst>
  <dgm:cxnLst>
    <dgm:cxn modelId="{D3489661-FB89-4431-8B2F-30A21B17BE4C}" type="presOf" srcId="{007DF320-53B7-48C4-B2A2-FDF68590862A}" destId="{BC34E972-A621-4CDD-8E79-286A8F32BBAD}" srcOrd="0" destOrd="0" presId="urn:microsoft.com/office/officeart/2005/8/layout/funnel1"/>
    <dgm:cxn modelId="{2B3E3B5B-084C-43AA-A27A-472D3230E153}" type="presOf" srcId="{0FA1D3FF-8D04-456B-8B62-EF23265F6843}" destId="{24F4F1AB-C94F-438A-9CB1-A2D9ECF835ED}" srcOrd="0" destOrd="0" presId="urn:microsoft.com/office/officeart/2005/8/layout/funnel1"/>
    <dgm:cxn modelId="{6389BEA4-BDDB-448C-8A83-40AAEEBB194F}" srcId="{0FA1D3FF-8D04-456B-8B62-EF23265F6843}" destId="{007DF320-53B7-48C4-B2A2-FDF68590862A}" srcOrd="0" destOrd="0" parTransId="{3A82D88F-8FC1-4508-80B4-DBA0B8150777}" sibTransId="{5C5A9762-FB5F-414E-B101-0A979CF8B4CB}"/>
    <dgm:cxn modelId="{80AE5038-8CBC-43FB-8829-6F953FA9522A}" type="presOf" srcId="{CA8DF06A-44F0-4C40-A744-8281C46E9E84}" destId="{6B1C9D7D-5D9B-4EEA-B5C9-F75AB77C263C}" srcOrd="0" destOrd="0" presId="urn:microsoft.com/office/officeart/2005/8/layout/funnel1"/>
    <dgm:cxn modelId="{43EE5DB1-9079-4C6C-8386-B08404DC81D3}" srcId="{0FA1D3FF-8D04-456B-8B62-EF23265F6843}" destId="{04EDE888-FFCC-4805-98CB-DFE5D2E65A85}" srcOrd="1" destOrd="0" parTransId="{0B05DBE6-15EF-4D62-86E5-5055F5F4950A}" sibTransId="{78911A9F-3CBF-4BF6-99E4-A12C46E9BFCD}"/>
    <dgm:cxn modelId="{0F528084-7630-4C12-A3C0-3480A0C986B4}" srcId="{0FA1D3FF-8D04-456B-8B62-EF23265F6843}" destId="{2F79CF7C-BD11-4189-BFB0-C7562A6657A0}" srcOrd="3" destOrd="0" parTransId="{AB644EF5-8A7F-42C8-865B-1316893955D6}" sibTransId="{D92D3FDF-0B64-4391-9C64-EDAFB03D272C}"/>
    <dgm:cxn modelId="{80641DB3-807F-47EC-8C5D-2F0C205AB496}" type="presOf" srcId="{04EDE888-FFCC-4805-98CB-DFE5D2E65A85}" destId="{D75ADBF9-7D93-46B8-85F3-C62E7AB9C74F}" srcOrd="0" destOrd="0" presId="urn:microsoft.com/office/officeart/2005/8/layout/funnel1"/>
    <dgm:cxn modelId="{7754AA68-16F6-4E5C-8E9E-F89D29C4A8C0}" type="presOf" srcId="{2F79CF7C-BD11-4189-BFB0-C7562A6657A0}" destId="{E6A69D0A-4DD4-45DC-B269-7DDA5FC71E0A}" srcOrd="0" destOrd="0" presId="urn:microsoft.com/office/officeart/2005/8/layout/funnel1"/>
    <dgm:cxn modelId="{1BA5BCF1-E024-4DEF-BAF8-3FE36E850393}" srcId="{0FA1D3FF-8D04-456B-8B62-EF23265F6843}" destId="{CA8DF06A-44F0-4C40-A744-8281C46E9E84}" srcOrd="2" destOrd="0" parTransId="{2B6FC0E4-DB0F-4EE5-A643-3FF224FEB263}" sibTransId="{7DE19511-E321-44C7-A001-3432F2248B71}"/>
    <dgm:cxn modelId="{634182EF-5EB0-41CD-BDFB-74DEEF8AAD47}" type="presParOf" srcId="{24F4F1AB-C94F-438A-9CB1-A2D9ECF835ED}" destId="{1D649D6F-4D2F-4C8A-92C9-9896510E4AF4}" srcOrd="0" destOrd="0" presId="urn:microsoft.com/office/officeart/2005/8/layout/funnel1"/>
    <dgm:cxn modelId="{8EF64D4A-031E-4257-9CC2-916E65ACDE22}" type="presParOf" srcId="{24F4F1AB-C94F-438A-9CB1-A2D9ECF835ED}" destId="{355355F7-F9AE-4152-B968-884F81B336A4}" srcOrd="1" destOrd="0" presId="urn:microsoft.com/office/officeart/2005/8/layout/funnel1"/>
    <dgm:cxn modelId="{38C85A26-D7FD-4620-8BF9-5B1C09962924}" type="presParOf" srcId="{24F4F1AB-C94F-438A-9CB1-A2D9ECF835ED}" destId="{E6A69D0A-4DD4-45DC-B269-7DDA5FC71E0A}" srcOrd="2" destOrd="0" presId="urn:microsoft.com/office/officeart/2005/8/layout/funnel1"/>
    <dgm:cxn modelId="{C1010FD5-35D9-4E11-A535-0EB5C18149FA}" type="presParOf" srcId="{24F4F1AB-C94F-438A-9CB1-A2D9ECF835ED}" destId="{6B1C9D7D-5D9B-4EEA-B5C9-F75AB77C263C}" srcOrd="3" destOrd="0" presId="urn:microsoft.com/office/officeart/2005/8/layout/funnel1"/>
    <dgm:cxn modelId="{E2C9EFD1-933B-4674-80E8-745B5F939276}" type="presParOf" srcId="{24F4F1AB-C94F-438A-9CB1-A2D9ECF835ED}" destId="{D75ADBF9-7D93-46B8-85F3-C62E7AB9C74F}" srcOrd="4" destOrd="0" presId="urn:microsoft.com/office/officeart/2005/8/layout/funnel1"/>
    <dgm:cxn modelId="{47DA0A0E-0E87-4224-9DD3-40221830D136}" type="presParOf" srcId="{24F4F1AB-C94F-438A-9CB1-A2D9ECF835ED}" destId="{BC34E972-A621-4CDD-8E79-286A8F32BBAD}" srcOrd="5" destOrd="0" presId="urn:microsoft.com/office/officeart/2005/8/layout/funnel1"/>
    <dgm:cxn modelId="{E222A2CB-E1C7-44CA-A3BE-00854C43E951}" type="presParOf" srcId="{24F4F1AB-C94F-438A-9CB1-A2D9ECF835ED}" destId="{FF9B33B9-CD2A-4935-BC74-82F06113237B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32F5A12-3619-4F22-BFEB-30EE211FCC37}" type="doc">
      <dgm:prSet loTypeId="urn:microsoft.com/office/officeart/2005/8/layout/StepDownProcess" loCatId="process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2D6869ED-0A39-4F6A-B05C-3A20924C6919}">
      <dgm:prSet phldrT="[Text]"/>
      <dgm:spPr/>
      <dgm:t>
        <a:bodyPr/>
        <a:lstStyle/>
        <a:p>
          <a:r>
            <a:rPr lang="ar-SA" b="1" dirty="0" smtClean="0"/>
            <a:t>مشرف وحدة الإرشاد الأكاديمي</a:t>
          </a:r>
        </a:p>
      </dgm:t>
    </dgm:pt>
    <dgm:pt modelId="{0B57C0B1-A5CC-4C94-9594-29D91D8B06C1}" type="parTrans" cxnId="{F703A13F-2674-4650-8357-F37426FC223E}">
      <dgm:prSet/>
      <dgm:spPr/>
      <dgm:t>
        <a:bodyPr/>
        <a:lstStyle/>
        <a:p>
          <a:endParaRPr lang="en-US"/>
        </a:p>
      </dgm:t>
    </dgm:pt>
    <dgm:pt modelId="{BAE83214-CFAD-4AF0-96D5-63DCF73B6565}" type="sibTrans" cxnId="{F703A13F-2674-4650-8357-F37426FC223E}">
      <dgm:prSet/>
      <dgm:spPr/>
      <dgm:t>
        <a:bodyPr/>
        <a:lstStyle/>
        <a:p>
          <a:endParaRPr lang="en-US"/>
        </a:p>
      </dgm:t>
    </dgm:pt>
    <dgm:pt modelId="{65CF7F95-88A2-45DB-BDA3-D7EE0D6DB864}">
      <dgm:prSet phldrT="[Text]"/>
      <dgm:spPr/>
      <dgm:t>
        <a:bodyPr/>
        <a:lstStyle/>
        <a:p>
          <a:pPr algn="r" rtl="1"/>
          <a:r>
            <a:rPr lang="ar-SA" b="1" dirty="0" smtClean="0"/>
            <a:t>إدارة الجودة والإعتماد الأكاديمي</a:t>
          </a:r>
          <a:endParaRPr lang="en-US" b="1" dirty="0"/>
        </a:p>
      </dgm:t>
    </dgm:pt>
    <dgm:pt modelId="{12134B91-61DC-4D81-951F-F324C304E24E}" type="parTrans" cxnId="{5BEBF920-7E94-4393-B6B9-E12D83FC326B}">
      <dgm:prSet/>
      <dgm:spPr/>
      <dgm:t>
        <a:bodyPr/>
        <a:lstStyle/>
        <a:p>
          <a:endParaRPr lang="en-US"/>
        </a:p>
      </dgm:t>
    </dgm:pt>
    <dgm:pt modelId="{E1863313-010A-43C2-87D6-34238A136D8E}" type="sibTrans" cxnId="{5BEBF920-7E94-4393-B6B9-E12D83FC326B}">
      <dgm:prSet/>
      <dgm:spPr/>
      <dgm:t>
        <a:bodyPr/>
        <a:lstStyle/>
        <a:p>
          <a:endParaRPr lang="en-US"/>
        </a:p>
      </dgm:t>
    </dgm:pt>
    <dgm:pt modelId="{C3F8AFA5-9A6E-4E34-9F4A-70A74CDEE7E3}">
      <dgm:prSet phldrT="[Text]"/>
      <dgm:spPr/>
      <dgm:t>
        <a:bodyPr/>
        <a:lstStyle/>
        <a:p>
          <a:r>
            <a:rPr lang="ar-SA" b="1" dirty="0" smtClean="0"/>
            <a:t>مناديب وحدة الإرشاد</a:t>
          </a:r>
          <a:endParaRPr lang="en-US" b="1" dirty="0"/>
        </a:p>
      </dgm:t>
    </dgm:pt>
    <dgm:pt modelId="{D7B67670-AAC4-4BC3-BD7E-31151D5FC95E}" type="parTrans" cxnId="{0EEC504E-742F-4B3C-8119-AD8C1957A777}">
      <dgm:prSet/>
      <dgm:spPr/>
      <dgm:t>
        <a:bodyPr/>
        <a:lstStyle/>
        <a:p>
          <a:endParaRPr lang="en-US"/>
        </a:p>
      </dgm:t>
    </dgm:pt>
    <dgm:pt modelId="{7F307C31-0EB0-4EFE-AF47-17AB306746CB}" type="sibTrans" cxnId="{0EEC504E-742F-4B3C-8119-AD8C1957A777}">
      <dgm:prSet/>
      <dgm:spPr/>
      <dgm:t>
        <a:bodyPr/>
        <a:lstStyle/>
        <a:p>
          <a:endParaRPr lang="en-US"/>
        </a:p>
      </dgm:t>
    </dgm:pt>
    <dgm:pt modelId="{6194370E-C4E8-4F9D-9984-38BD41A1BB74}">
      <dgm:prSet phldrT="[Text]" phldr="1"/>
      <dgm:spPr/>
      <dgm:t>
        <a:bodyPr/>
        <a:lstStyle/>
        <a:p>
          <a:endParaRPr lang="en-US"/>
        </a:p>
      </dgm:t>
    </dgm:pt>
    <dgm:pt modelId="{5A3634B5-9B49-4B28-9B54-9772CB367DA7}" type="parTrans" cxnId="{E0C846EB-4AE7-4C9E-8C1D-7AD2C311378F}">
      <dgm:prSet/>
      <dgm:spPr/>
      <dgm:t>
        <a:bodyPr/>
        <a:lstStyle/>
        <a:p>
          <a:endParaRPr lang="en-US"/>
        </a:p>
      </dgm:t>
    </dgm:pt>
    <dgm:pt modelId="{0A31B5A7-6262-4900-A067-9DE221C09A84}" type="sibTrans" cxnId="{E0C846EB-4AE7-4C9E-8C1D-7AD2C311378F}">
      <dgm:prSet/>
      <dgm:spPr/>
      <dgm:t>
        <a:bodyPr/>
        <a:lstStyle/>
        <a:p>
          <a:endParaRPr lang="en-US"/>
        </a:p>
      </dgm:t>
    </dgm:pt>
    <dgm:pt modelId="{496501F5-6BA1-4E56-BF22-49695AADE097}">
      <dgm:prSet phldrT="[Text]"/>
      <dgm:spPr/>
      <dgm:t>
        <a:bodyPr/>
        <a:lstStyle/>
        <a:p>
          <a:r>
            <a:rPr lang="ar-SA" b="1" dirty="0" smtClean="0"/>
            <a:t>منسقي البرامج الدراسية</a:t>
          </a:r>
          <a:r>
            <a:rPr lang="ar-SA" dirty="0" smtClean="0"/>
            <a:t> </a:t>
          </a:r>
          <a:endParaRPr lang="en-US" dirty="0"/>
        </a:p>
      </dgm:t>
    </dgm:pt>
    <dgm:pt modelId="{2D1D3C17-817A-4525-8AA2-D5501088527D}" type="parTrans" cxnId="{FC8C05B2-8F79-4915-905E-2AF9D569AE81}">
      <dgm:prSet/>
      <dgm:spPr/>
      <dgm:t>
        <a:bodyPr/>
        <a:lstStyle/>
        <a:p>
          <a:endParaRPr lang="en-US"/>
        </a:p>
      </dgm:t>
    </dgm:pt>
    <dgm:pt modelId="{9D417221-087D-426D-823A-7FF1BA663217}" type="sibTrans" cxnId="{FC8C05B2-8F79-4915-905E-2AF9D569AE81}">
      <dgm:prSet/>
      <dgm:spPr/>
      <dgm:t>
        <a:bodyPr/>
        <a:lstStyle/>
        <a:p>
          <a:endParaRPr lang="en-US"/>
        </a:p>
      </dgm:t>
    </dgm:pt>
    <dgm:pt modelId="{F968DA62-AFC7-4208-B635-40DB6CB95ACE}">
      <dgm:prSet phldrT="[Text]" custT="1"/>
      <dgm:spPr/>
      <dgm:t>
        <a:bodyPr/>
        <a:lstStyle/>
        <a:p>
          <a:pPr algn="r" rtl="1"/>
          <a:r>
            <a:rPr lang="ar-SA" sz="1600" b="1" dirty="0" smtClean="0"/>
            <a:t>الشئون العلمية</a:t>
          </a:r>
          <a:endParaRPr lang="en-US" sz="1600" b="1" dirty="0"/>
        </a:p>
      </dgm:t>
    </dgm:pt>
    <dgm:pt modelId="{37241F3C-441D-4312-9739-521B3BA15E56}" type="parTrans" cxnId="{D8C66CAE-F77E-4926-BFF6-9081AD4A064F}">
      <dgm:prSet/>
      <dgm:spPr/>
      <dgm:t>
        <a:bodyPr/>
        <a:lstStyle/>
        <a:p>
          <a:endParaRPr lang="en-US"/>
        </a:p>
      </dgm:t>
    </dgm:pt>
    <dgm:pt modelId="{A58FAAE5-9C38-45DB-90CD-6A23583D33D4}" type="sibTrans" cxnId="{D8C66CAE-F77E-4926-BFF6-9081AD4A064F}">
      <dgm:prSet/>
      <dgm:spPr/>
      <dgm:t>
        <a:bodyPr/>
        <a:lstStyle/>
        <a:p>
          <a:endParaRPr lang="en-US"/>
        </a:p>
      </dgm:t>
    </dgm:pt>
    <dgm:pt modelId="{6766892C-62C5-47BD-8AC4-6597DC6A1046}">
      <dgm:prSet/>
      <dgm:spPr/>
      <dgm:t>
        <a:bodyPr/>
        <a:lstStyle/>
        <a:p>
          <a:r>
            <a:rPr lang="ar-SA" b="1" dirty="0" smtClean="0">
              <a:solidFill>
                <a:schemeClr val="tx1">
                  <a:lumMod val="85000"/>
                  <a:lumOff val="15000"/>
                </a:schemeClr>
              </a:solidFill>
            </a:rPr>
            <a:t>المرشدين الأكاديميين</a:t>
          </a:r>
          <a:endParaRPr lang="en-US" b="1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37CDBCA-5DAE-4496-A634-79627A9A5833}" type="parTrans" cxnId="{0F8E8B79-53B2-4E0C-809A-2C5008A1FFF7}">
      <dgm:prSet/>
      <dgm:spPr/>
      <dgm:t>
        <a:bodyPr/>
        <a:lstStyle/>
        <a:p>
          <a:endParaRPr lang="en-US"/>
        </a:p>
      </dgm:t>
    </dgm:pt>
    <dgm:pt modelId="{33612863-E645-4F07-B491-D40DFF469765}" type="sibTrans" cxnId="{0F8E8B79-53B2-4E0C-809A-2C5008A1FFF7}">
      <dgm:prSet/>
      <dgm:spPr/>
      <dgm:t>
        <a:bodyPr/>
        <a:lstStyle/>
        <a:p>
          <a:endParaRPr lang="en-US"/>
        </a:p>
      </dgm:t>
    </dgm:pt>
    <dgm:pt modelId="{6068BD03-8EF5-4262-83CB-7B1E3D5ECA6D}">
      <dgm:prSet/>
      <dgm:spPr/>
      <dgm:t>
        <a:bodyPr/>
        <a:lstStyle/>
        <a:p>
          <a:endParaRPr lang="en-US" dirty="0"/>
        </a:p>
      </dgm:t>
    </dgm:pt>
    <dgm:pt modelId="{CFBD2065-E4EA-4A04-A1A0-CDC510542529}" type="parTrans" cxnId="{7053D972-193A-4361-9357-D045B829CF2D}">
      <dgm:prSet/>
      <dgm:spPr/>
      <dgm:t>
        <a:bodyPr/>
        <a:lstStyle/>
        <a:p>
          <a:endParaRPr lang="en-US"/>
        </a:p>
      </dgm:t>
    </dgm:pt>
    <dgm:pt modelId="{4B1214F5-B50E-438B-8D16-57E175D34D02}" type="sibTrans" cxnId="{7053D972-193A-4361-9357-D045B829CF2D}">
      <dgm:prSet/>
      <dgm:spPr/>
      <dgm:t>
        <a:bodyPr/>
        <a:lstStyle/>
        <a:p>
          <a:endParaRPr lang="en-US"/>
        </a:p>
      </dgm:t>
    </dgm:pt>
    <dgm:pt modelId="{CB71E5B6-E439-49AC-A1B0-775B2410D6C7}">
      <dgm:prSet custT="1"/>
      <dgm:spPr/>
      <dgm:t>
        <a:bodyPr/>
        <a:lstStyle/>
        <a:p>
          <a:r>
            <a:rPr lang="ar-SA" sz="1800" b="1" dirty="0" smtClean="0"/>
            <a:t>عميد كلية الفجر</a:t>
          </a:r>
          <a:endParaRPr lang="en-US" sz="1800" b="1" dirty="0"/>
        </a:p>
      </dgm:t>
    </dgm:pt>
    <dgm:pt modelId="{B680BA1A-0102-42FA-AA25-0F4097A3A183}" type="parTrans" cxnId="{13240DA7-21A2-46A5-AF38-E71E983830C4}">
      <dgm:prSet/>
      <dgm:spPr/>
      <dgm:t>
        <a:bodyPr/>
        <a:lstStyle/>
        <a:p>
          <a:endParaRPr lang="en-US"/>
        </a:p>
      </dgm:t>
    </dgm:pt>
    <dgm:pt modelId="{82F522FF-F3F7-403A-B689-B896FA290988}" type="sibTrans" cxnId="{13240DA7-21A2-46A5-AF38-E71E983830C4}">
      <dgm:prSet/>
      <dgm:spPr/>
      <dgm:t>
        <a:bodyPr/>
        <a:lstStyle/>
        <a:p>
          <a:endParaRPr lang="en-US"/>
        </a:p>
      </dgm:t>
    </dgm:pt>
    <dgm:pt modelId="{BC91FA40-9832-4FAA-8AE9-42D8FA8EF129}">
      <dgm:prSet phldrT="[Text]" custT="1"/>
      <dgm:spPr/>
      <dgm:t>
        <a:bodyPr/>
        <a:lstStyle/>
        <a:p>
          <a:pPr algn="l"/>
          <a:endParaRPr lang="en-US" sz="1600" dirty="0"/>
        </a:p>
      </dgm:t>
    </dgm:pt>
    <dgm:pt modelId="{35C8274E-9E8D-475C-AFF2-F72B74A65E80}" type="parTrans" cxnId="{43158C6A-7DC9-40BE-8B76-4F194488669F}">
      <dgm:prSet/>
      <dgm:spPr/>
      <dgm:t>
        <a:bodyPr/>
        <a:lstStyle/>
        <a:p>
          <a:endParaRPr lang="en-US"/>
        </a:p>
      </dgm:t>
    </dgm:pt>
    <dgm:pt modelId="{C7F9F3CD-DBAE-44E4-9B65-9C087C50AD97}" type="sibTrans" cxnId="{43158C6A-7DC9-40BE-8B76-4F194488669F}">
      <dgm:prSet/>
      <dgm:spPr/>
      <dgm:t>
        <a:bodyPr/>
        <a:lstStyle/>
        <a:p>
          <a:endParaRPr lang="en-US"/>
        </a:p>
      </dgm:t>
    </dgm:pt>
    <dgm:pt modelId="{87A8DE74-2991-4ED2-AA63-AAB02B149AA3}">
      <dgm:prSet phldrT="[Text]" custT="1"/>
      <dgm:spPr/>
      <dgm:t>
        <a:bodyPr/>
        <a:lstStyle/>
        <a:p>
          <a:pPr algn="r" rtl="1"/>
          <a:r>
            <a:rPr lang="ar-SA" sz="1600" b="1" dirty="0" smtClean="0"/>
            <a:t>شئون الطلاب </a:t>
          </a:r>
          <a:endParaRPr lang="en-US" sz="1600" b="1" dirty="0"/>
        </a:p>
      </dgm:t>
    </dgm:pt>
    <dgm:pt modelId="{63D1DD19-23AC-4985-BD91-BDD67DB91BE0}" type="parTrans" cxnId="{7A8162E4-34D4-467A-89E4-208F7CB3CAEB}">
      <dgm:prSet/>
      <dgm:spPr/>
      <dgm:t>
        <a:bodyPr/>
        <a:lstStyle/>
        <a:p>
          <a:endParaRPr lang="en-US"/>
        </a:p>
      </dgm:t>
    </dgm:pt>
    <dgm:pt modelId="{8919291F-5C2F-47DE-8B66-0BFF4A0D099C}" type="sibTrans" cxnId="{7A8162E4-34D4-467A-89E4-208F7CB3CAEB}">
      <dgm:prSet/>
      <dgm:spPr/>
      <dgm:t>
        <a:bodyPr/>
        <a:lstStyle/>
        <a:p>
          <a:endParaRPr lang="en-US"/>
        </a:p>
      </dgm:t>
    </dgm:pt>
    <dgm:pt modelId="{6206C4C4-F9D9-4B2C-A89C-23F198F55E72}">
      <dgm:prSet phldrT="[Text]" custT="1"/>
      <dgm:spPr/>
      <dgm:t>
        <a:bodyPr/>
        <a:lstStyle/>
        <a:p>
          <a:pPr algn="r" rtl="1"/>
          <a:r>
            <a:rPr lang="ar-SA" sz="1600" b="1" dirty="0" smtClean="0"/>
            <a:t>الحاسوب وتقانة المعلومات</a:t>
          </a:r>
          <a:endParaRPr lang="en-US" sz="1600" b="1" dirty="0"/>
        </a:p>
      </dgm:t>
    </dgm:pt>
    <dgm:pt modelId="{CC582895-E761-4F23-BC8A-637F6167414A}" type="parTrans" cxnId="{053A94C5-54F6-4AE4-A23A-CE6533F320A8}">
      <dgm:prSet/>
      <dgm:spPr/>
      <dgm:t>
        <a:bodyPr/>
        <a:lstStyle/>
        <a:p>
          <a:endParaRPr lang="en-US"/>
        </a:p>
      </dgm:t>
    </dgm:pt>
    <dgm:pt modelId="{97D2B21F-4371-4893-BBAC-9F064123A52B}" type="sibTrans" cxnId="{053A94C5-54F6-4AE4-A23A-CE6533F320A8}">
      <dgm:prSet/>
      <dgm:spPr/>
      <dgm:t>
        <a:bodyPr/>
        <a:lstStyle/>
        <a:p>
          <a:endParaRPr lang="en-US"/>
        </a:p>
      </dgm:t>
    </dgm:pt>
    <dgm:pt modelId="{86F35DE5-D10B-4EF3-8BBC-6D83CF0ECED9}">
      <dgm:prSet phldrT="[Text]" custT="1"/>
      <dgm:spPr/>
      <dgm:t>
        <a:bodyPr/>
        <a:lstStyle/>
        <a:p>
          <a:pPr algn="l"/>
          <a:endParaRPr lang="en-US" sz="1600" b="1" dirty="0"/>
        </a:p>
      </dgm:t>
    </dgm:pt>
    <dgm:pt modelId="{DEF6E322-2135-4BFD-87B0-6BAB764F006F}" type="parTrans" cxnId="{743A8398-B80A-461D-886D-1928106493DA}">
      <dgm:prSet/>
      <dgm:spPr/>
      <dgm:t>
        <a:bodyPr/>
        <a:lstStyle/>
        <a:p>
          <a:endParaRPr lang="en-US"/>
        </a:p>
      </dgm:t>
    </dgm:pt>
    <dgm:pt modelId="{F196525F-E02D-468A-9C1B-41375EA33CE1}" type="sibTrans" cxnId="{743A8398-B80A-461D-886D-1928106493DA}">
      <dgm:prSet/>
      <dgm:spPr/>
      <dgm:t>
        <a:bodyPr/>
        <a:lstStyle/>
        <a:p>
          <a:endParaRPr lang="en-US"/>
        </a:p>
      </dgm:t>
    </dgm:pt>
    <dgm:pt modelId="{FDE2E00C-839F-475B-9BD5-372C05100300}" type="pres">
      <dgm:prSet presAssocID="{132F5A12-3619-4F22-BFEB-30EE211FCC37}" presName="rootnode" presStyleCnt="0">
        <dgm:presLayoutVars>
          <dgm:chMax/>
          <dgm:chPref/>
          <dgm:dir/>
          <dgm:animLvl val="lvl"/>
        </dgm:presLayoutVars>
      </dgm:prSet>
      <dgm:spPr/>
    </dgm:pt>
    <dgm:pt modelId="{10DC3AA0-4FEC-4BF1-A0DB-7ACE1D932647}" type="pres">
      <dgm:prSet presAssocID="{CB71E5B6-E439-49AC-A1B0-775B2410D6C7}" presName="composite" presStyleCnt="0"/>
      <dgm:spPr/>
    </dgm:pt>
    <dgm:pt modelId="{3CD44031-41A7-4B06-844A-036235E049B6}" type="pres">
      <dgm:prSet presAssocID="{CB71E5B6-E439-49AC-A1B0-775B2410D6C7}" presName="bentUpArrow1" presStyleLbl="alignImgPlace1" presStyleIdx="0" presStyleCnt="4"/>
      <dgm:spPr/>
    </dgm:pt>
    <dgm:pt modelId="{D06BFAC6-3A48-4321-A547-597FDC6D8D5E}" type="pres">
      <dgm:prSet presAssocID="{CB71E5B6-E439-49AC-A1B0-775B2410D6C7}" presName="ParentText" presStyleLbl="node1" presStyleIdx="0" presStyleCnt="5">
        <dgm:presLayoutVars>
          <dgm:chMax val="1"/>
          <dgm:chPref val="1"/>
          <dgm:bulletEnabled val="1"/>
        </dgm:presLayoutVars>
      </dgm:prSet>
      <dgm:spPr/>
    </dgm:pt>
    <dgm:pt modelId="{30015B15-596E-4226-B7A0-0C05881569D2}" type="pres">
      <dgm:prSet presAssocID="{CB71E5B6-E439-49AC-A1B0-775B2410D6C7}" presName="ChildText" presStyleLbl="revTx" presStyleIdx="0" presStyleCnt="5">
        <dgm:presLayoutVars>
          <dgm:chMax val="0"/>
          <dgm:chPref val="0"/>
          <dgm:bulletEnabled val="1"/>
        </dgm:presLayoutVars>
      </dgm:prSet>
      <dgm:spPr/>
    </dgm:pt>
    <dgm:pt modelId="{3F7EE04E-E3C1-47BC-A7B3-672DF01DC36B}" type="pres">
      <dgm:prSet presAssocID="{82F522FF-F3F7-403A-B689-B896FA290988}" presName="sibTrans" presStyleCnt="0"/>
      <dgm:spPr/>
    </dgm:pt>
    <dgm:pt modelId="{2122C453-7A38-42CC-B191-7A1F453E79C2}" type="pres">
      <dgm:prSet presAssocID="{2D6869ED-0A39-4F6A-B05C-3A20924C6919}" presName="composite" presStyleCnt="0"/>
      <dgm:spPr/>
    </dgm:pt>
    <dgm:pt modelId="{DB883639-9A41-4BE6-91EE-26EF3C001AF4}" type="pres">
      <dgm:prSet presAssocID="{2D6869ED-0A39-4F6A-B05C-3A20924C6919}" presName="bentUpArrow1" presStyleLbl="alignImgPlace1" presStyleIdx="1" presStyleCnt="4"/>
      <dgm:spPr/>
    </dgm:pt>
    <dgm:pt modelId="{AFC1928E-2F60-43CC-BD9B-FD4D26077260}" type="pres">
      <dgm:prSet presAssocID="{2D6869ED-0A39-4F6A-B05C-3A20924C6919}" presName="ParentText" presStyleLbl="node1" presStyleIdx="1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ED6CF4-3CEB-4253-BD27-1F6DA77FA299}" type="pres">
      <dgm:prSet presAssocID="{2D6869ED-0A39-4F6A-B05C-3A20924C6919}" presName="ChildText" presStyleLbl="revTx" presStyleIdx="1" presStyleCnt="5" custScaleX="166783" custLinFactNeighborX="27449" custLinFactNeighborY="-4006">
        <dgm:presLayoutVars>
          <dgm:chMax val="0"/>
          <dgm:chPref val="0"/>
          <dgm:bulletEnabled val="1"/>
        </dgm:presLayoutVars>
      </dgm:prSet>
      <dgm:spPr/>
    </dgm:pt>
    <dgm:pt modelId="{2CB446D7-52A6-4947-856F-F71DAA844659}" type="pres">
      <dgm:prSet presAssocID="{BAE83214-CFAD-4AF0-96D5-63DCF73B6565}" presName="sibTrans" presStyleCnt="0"/>
      <dgm:spPr/>
    </dgm:pt>
    <dgm:pt modelId="{313ECC22-60D8-4329-B210-35062E2CEEAD}" type="pres">
      <dgm:prSet presAssocID="{C3F8AFA5-9A6E-4E34-9F4A-70A74CDEE7E3}" presName="composite" presStyleCnt="0"/>
      <dgm:spPr/>
    </dgm:pt>
    <dgm:pt modelId="{40D50E10-CBC1-493D-A5AB-9652232B2997}" type="pres">
      <dgm:prSet presAssocID="{C3F8AFA5-9A6E-4E34-9F4A-70A74CDEE7E3}" presName="bentUpArrow1" presStyleLbl="alignImgPlace1" presStyleIdx="2" presStyleCnt="4"/>
      <dgm:spPr/>
    </dgm:pt>
    <dgm:pt modelId="{B990C476-0F5F-412A-B5F5-C61C449415F8}" type="pres">
      <dgm:prSet presAssocID="{C3F8AFA5-9A6E-4E34-9F4A-70A74CDEE7E3}" presName="ParentText" presStyleLbl="node1" presStyleIdx="2" presStyleCnt="5">
        <dgm:presLayoutVars>
          <dgm:chMax val="1"/>
          <dgm:chPref val="1"/>
          <dgm:bulletEnabled val="1"/>
        </dgm:presLayoutVars>
      </dgm:prSet>
      <dgm:spPr/>
    </dgm:pt>
    <dgm:pt modelId="{A5FB224D-02B2-4B97-BE05-DC2DB37E1EF6}" type="pres">
      <dgm:prSet presAssocID="{C3F8AFA5-9A6E-4E34-9F4A-70A74CDEE7E3}" presName="ChildText" presStyleLbl="revTx" presStyleIdx="2" presStyleCnt="5">
        <dgm:presLayoutVars>
          <dgm:chMax val="0"/>
          <dgm:chPref val="0"/>
          <dgm:bulletEnabled val="1"/>
        </dgm:presLayoutVars>
      </dgm:prSet>
      <dgm:spPr/>
    </dgm:pt>
    <dgm:pt modelId="{D94A4C0E-A746-4F63-9DDC-FA506486F934}" type="pres">
      <dgm:prSet presAssocID="{7F307C31-0EB0-4EFE-AF47-17AB306746CB}" presName="sibTrans" presStyleCnt="0"/>
      <dgm:spPr/>
    </dgm:pt>
    <dgm:pt modelId="{CFDB47CA-F230-4C23-843C-01A7F982235F}" type="pres">
      <dgm:prSet presAssocID="{496501F5-6BA1-4E56-BF22-49695AADE097}" presName="composite" presStyleCnt="0"/>
      <dgm:spPr/>
    </dgm:pt>
    <dgm:pt modelId="{F28FEC4C-F4CE-41AD-A616-1690C3B1DC32}" type="pres">
      <dgm:prSet presAssocID="{496501F5-6BA1-4E56-BF22-49695AADE097}" presName="bentUpArrow1" presStyleLbl="alignImgPlace1" presStyleIdx="3" presStyleCnt="4" custLinFactNeighborX="7746" custLinFactNeighborY="662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2307997A-3846-4675-A900-3994D121F6C5}" type="pres">
      <dgm:prSet presAssocID="{496501F5-6BA1-4E56-BF22-49695AADE097}" presName="ParentText" presStyleLbl="node1" presStyleIdx="3" presStyleCnt="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AC46E54-BDB8-45FE-89DF-EBDDFAF937E7}" type="pres">
      <dgm:prSet presAssocID="{496501F5-6BA1-4E56-BF22-49695AADE097}" presName="ChildText" presStyleLbl="revTx" presStyleIdx="3" presStyleCnt="5" custScaleX="201443" custScaleY="150768" custLinFactNeighborX="44119" custLinFactNeighborY="409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267367-90A7-4B76-AE64-80B584A033F9}" type="pres">
      <dgm:prSet presAssocID="{9D417221-087D-426D-823A-7FF1BA663217}" presName="sibTrans" presStyleCnt="0"/>
      <dgm:spPr/>
    </dgm:pt>
    <dgm:pt modelId="{085F0AE9-1EFF-4EFD-9E43-B884D4AE691B}" type="pres">
      <dgm:prSet presAssocID="{6766892C-62C5-47BD-8AC4-6597DC6A1046}" presName="composite" presStyleCnt="0"/>
      <dgm:spPr/>
    </dgm:pt>
    <dgm:pt modelId="{564E8E3A-FCE9-4E2C-9C14-0C7BA4D2B572}" type="pres">
      <dgm:prSet presAssocID="{6766892C-62C5-47BD-8AC4-6597DC6A1046}" presName="ParentText" presStyleLbl="node1" presStyleIdx="4" presStyleCnt="5">
        <dgm:presLayoutVars>
          <dgm:chMax val="1"/>
          <dgm:chPref val="1"/>
          <dgm:bulletEnabled val="1"/>
        </dgm:presLayoutVars>
      </dgm:prSet>
      <dgm:spPr/>
    </dgm:pt>
    <dgm:pt modelId="{D64D18E3-6AD7-4D18-8B60-CE2B46611352}" type="pres">
      <dgm:prSet presAssocID="{6766892C-62C5-47BD-8AC4-6597DC6A1046}" presName="FinalChildText" presStyleLbl="revTx" presStyleIdx="4" presStyleCnt="5" custScaleX="105898" custLinFactX="-9671" custLinFactNeighborX="-100000" custLinFactNeighborY="1890">
        <dgm:presLayoutVars>
          <dgm:chMax val="0"/>
          <dgm:chPref val="0"/>
          <dgm:bulletEnabled val="1"/>
        </dgm:presLayoutVars>
      </dgm:prSet>
      <dgm:spPr/>
    </dgm:pt>
  </dgm:ptLst>
  <dgm:cxnLst>
    <dgm:cxn modelId="{7053D972-193A-4361-9357-D045B829CF2D}" srcId="{6766892C-62C5-47BD-8AC4-6597DC6A1046}" destId="{6068BD03-8EF5-4262-83CB-7B1E3D5ECA6D}" srcOrd="0" destOrd="0" parTransId="{CFBD2065-E4EA-4A04-A1A0-CDC510542529}" sibTransId="{4B1214F5-B50E-438B-8D16-57E175D34D02}"/>
    <dgm:cxn modelId="{1D413B85-6F59-4702-868C-08C3B58FD1ED}" type="presOf" srcId="{87A8DE74-2991-4ED2-AA63-AAB02B149AA3}" destId="{FAC46E54-BDB8-45FE-89DF-EBDDFAF937E7}" srcOrd="0" destOrd="1" presId="urn:microsoft.com/office/officeart/2005/8/layout/StepDownProcess"/>
    <dgm:cxn modelId="{8229EAF7-A961-4F95-BEB2-92EF53705819}" type="presOf" srcId="{6194370E-C4E8-4F9D-9984-38BD41A1BB74}" destId="{A5FB224D-02B2-4B97-BE05-DC2DB37E1EF6}" srcOrd="0" destOrd="0" presId="urn:microsoft.com/office/officeart/2005/8/layout/StepDownProcess"/>
    <dgm:cxn modelId="{41B2714D-D685-4F44-AD26-5DB7F1DB3B1F}" type="presOf" srcId="{496501F5-6BA1-4E56-BF22-49695AADE097}" destId="{2307997A-3846-4675-A900-3994D121F6C5}" srcOrd="0" destOrd="0" presId="urn:microsoft.com/office/officeart/2005/8/layout/StepDownProcess"/>
    <dgm:cxn modelId="{0F8E8B79-53B2-4E0C-809A-2C5008A1FFF7}" srcId="{132F5A12-3619-4F22-BFEB-30EE211FCC37}" destId="{6766892C-62C5-47BD-8AC4-6597DC6A1046}" srcOrd="4" destOrd="0" parTransId="{F37CDBCA-5DAE-4496-A634-79627A9A5833}" sibTransId="{33612863-E645-4F07-B491-D40DFF469765}"/>
    <dgm:cxn modelId="{E0C846EB-4AE7-4C9E-8C1D-7AD2C311378F}" srcId="{C3F8AFA5-9A6E-4E34-9F4A-70A74CDEE7E3}" destId="{6194370E-C4E8-4F9D-9984-38BD41A1BB74}" srcOrd="0" destOrd="0" parTransId="{5A3634B5-9B49-4B28-9B54-9772CB367DA7}" sibTransId="{0A31B5A7-6262-4900-A067-9DE221C09A84}"/>
    <dgm:cxn modelId="{13240DA7-21A2-46A5-AF38-E71E983830C4}" srcId="{132F5A12-3619-4F22-BFEB-30EE211FCC37}" destId="{CB71E5B6-E439-49AC-A1B0-775B2410D6C7}" srcOrd="0" destOrd="0" parTransId="{B680BA1A-0102-42FA-AA25-0F4097A3A183}" sibTransId="{82F522FF-F3F7-403A-B689-B896FA290988}"/>
    <dgm:cxn modelId="{EA8BF9F4-27EB-40EE-9347-6391E2E959E7}" type="presOf" srcId="{C3F8AFA5-9A6E-4E34-9F4A-70A74CDEE7E3}" destId="{B990C476-0F5F-412A-B5F5-C61C449415F8}" srcOrd="0" destOrd="0" presId="urn:microsoft.com/office/officeart/2005/8/layout/StepDownProcess"/>
    <dgm:cxn modelId="{F703A13F-2674-4650-8357-F37426FC223E}" srcId="{132F5A12-3619-4F22-BFEB-30EE211FCC37}" destId="{2D6869ED-0A39-4F6A-B05C-3A20924C6919}" srcOrd="1" destOrd="0" parTransId="{0B57C0B1-A5CC-4C94-9594-29D91D8B06C1}" sibTransId="{BAE83214-CFAD-4AF0-96D5-63DCF73B6565}"/>
    <dgm:cxn modelId="{FC8C05B2-8F79-4915-905E-2AF9D569AE81}" srcId="{132F5A12-3619-4F22-BFEB-30EE211FCC37}" destId="{496501F5-6BA1-4E56-BF22-49695AADE097}" srcOrd="3" destOrd="0" parTransId="{2D1D3C17-817A-4525-8AA2-D5501088527D}" sibTransId="{9D417221-087D-426D-823A-7FF1BA663217}"/>
    <dgm:cxn modelId="{D352DB40-5542-4657-A8C2-37AF36295DAF}" type="presOf" srcId="{BC91FA40-9832-4FAA-8AE9-42D8FA8EF129}" destId="{FAC46E54-BDB8-45FE-89DF-EBDDFAF937E7}" srcOrd="0" destOrd="4" presId="urn:microsoft.com/office/officeart/2005/8/layout/StepDownProcess"/>
    <dgm:cxn modelId="{D4EAA562-4C33-4E83-95CD-AF93EE316F83}" type="presOf" srcId="{6068BD03-8EF5-4262-83CB-7B1E3D5ECA6D}" destId="{D64D18E3-6AD7-4D18-8B60-CE2B46611352}" srcOrd="0" destOrd="0" presId="urn:microsoft.com/office/officeart/2005/8/layout/StepDownProcess"/>
    <dgm:cxn modelId="{6146FE65-3644-45A8-A403-58877AF56E2D}" type="presOf" srcId="{F968DA62-AFC7-4208-B635-40DB6CB95ACE}" destId="{FAC46E54-BDB8-45FE-89DF-EBDDFAF937E7}" srcOrd="0" destOrd="0" presId="urn:microsoft.com/office/officeart/2005/8/layout/StepDownProcess"/>
    <dgm:cxn modelId="{66B81415-81B0-414E-AC4A-87F97B43D306}" type="presOf" srcId="{65CF7F95-88A2-45DB-BDA3-D7EE0D6DB864}" destId="{EDED6CF4-3CEB-4253-BD27-1F6DA77FA299}" srcOrd="0" destOrd="0" presId="urn:microsoft.com/office/officeart/2005/8/layout/StepDownProcess"/>
    <dgm:cxn modelId="{5BEBF920-7E94-4393-B6B9-E12D83FC326B}" srcId="{2D6869ED-0A39-4F6A-B05C-3A20924C6919}" destId="{65CF7F95-88A2-45DB-BDA3-D7EE0D6DB864}" srcOrd="0" destOrd="0" parTransId="{12134B91-61DC-4D81-951F-F324C304E24E}" sibTransId="{E1863313-010A-43C2-87D6-34238A136D8E}"/>
    <dgm:cxn modelId="{2FF1384B-B5B9-4AC5-96BD-73C8221B10AE}" type="presOf" srcId="{CB71E5B6-E439-49AC-A1B0-775B2410D6C7}" destId="{D06BFAC6-3A48-4321-A547-597FDC6D8D5E}" srcOrd="0" destOrd="0" presId="urn:microsoft.com/office/officeart/2005/8/layout/StepDownProcess"/>
    <dgm:cxn modelId="{70F81B15-717B-4712-BC8E-CF51E8501CFE}" type="presOf" srcId="{132F5A12-3619-4F22-BFEB-30EE211FCC37}" destId="{FDE2E00C-839F-475B-9BD5-372C05100300}" srcOrd="0" destOrd="0" presId="urn:microsoft.com/office/officeart/2005/8/layout/StepDownProcess"/>
    <dgm:cxn modelId="{833AA1BD-4B9B-4DB8-B72B-F5EEE12493F3}" type="presOf" srcId="{6766892C-62C5-47BD-8AC4-6597DC6A1046}" destId="{564E8E3A-FCE9-4E2C-9C14-0C7BA4D2B572}" srcOrd="0" destOrd="0" presId="urn:microsoft.com/office/officeart/2005/8/layout/StepDownProcess"/>
    <dgm:cxn modelId="{7A8162E4-34D4-467A-89E4-208F7CB3CAEB}" srcId="{496501F5-6BA1-4E56-BF22-49695AADE097}" destId="{87A8DE74-2991-4ED2-AA63-AAB02B149AA3}" srcOrd="1" destOrd="0" parTransId="{63D1DD19-23AC-4985-BD91-BDD67DB91BE0}" sibTransId="{8919291F-5C2F-47DE-8B66-0BFF4A0D099C}"/>
    <dgm:cxn modelId="{D8C66CAE-F77E-4926-BFF6-9081AD4A064F}" srcId="{496501F5-6BA1-4E56-BF22-49695AADE097}" destId="{F968DA62-AFC7-4208-B635-40DB6CB95ACE}" srcOrd="0" destOrd="0" parTransId="{37241F3C-441D-4312-9739-521B3BA15E56}" sibTransId="{A58FAAE5-9C38-45DB-90CD-6A23583D33D4}"/>
    <dgm:cxn modelId="{743A8398-B80A-461D-886D-1928106493DA}" srcId="{496501F5-6BA1-4E56-BF22-49695AADE097}" destId="{86F35DE5-D10B-4EF3-8BBC-6D83CF0ECED9}" srcOrd="3" destOrd="0" parTransId="{DEF6E322-2135-4BFD-87B0-6BAB764F006F}" sibTransId="{F196525F-E02D-468A-9C1B-41375EA33CE1}"/>
    <dgm:cxn modelId="{6E9252D9-A833-4BA4-8AB0-9991DC7507C1}" type="presOf" srcId="{86F35DE5-D10B-4EF3-8BBC-6D83CF0ECED9}" destId="{FAC46E54-BDB8-45FE-89DF-EBDDFAF937E7}" srcOrd="0" destOrd="3" presId="urn:microsoft.com/office/officeart/2005/8/layout/StepDownProcess"/>
    <dgm:cxn modelId="{A18D5C2B-2916-410A-A0D7-15AD560A396C}" type="presOf" srcId="{2D6869ED-0A39-4F6A-B05C-3A20924C6919}" destId="{AFC1928E-2F60-43CC-BD9B-FD4D26077260}" srcOrd="0" destOrd="0" presId="urn:microsoft.com/office/officeart/2005/8/layout/StepDownProcess"/>
    <dgm:cxn modelId="{90AF86BB-BB79-4382-8E70-927573189216}" type="presOf" srcId="{6206C4C4-F9D9-4B2C-A89C-23F198F55E72}" destId="{FAC46E54-BDB8-45FE-89DF-EBDDFAF937E7}" srcOrd="0" destOrd="2" presId="urn:microsoft.com/office/officeart/2005/8/layout/StepDownProcess"/>
    <dgm:cxn modelId="{43158C6A-7DC9-40BE-8B76-4F194488669F}" srcId="{496501F5-6BA1-4E56-BF22-49695AADE097}" destId="{BC91FA40-9832-4FAA-8AE9-42D8FA8EF129}" srcOrd="4" destOrd="0" parTransId="{35C8274E-9E8D-475C-AFF2-F72B74A65E80}" sibTransId="{C7F9F3CD-DBAE-44E4-9B65-9C087C50AD97}"/>
    <dgm:cxn modelId="{053A94C5-54F6-4AE4-A23A-CE6533F320A8}" srcId="{496501F5-6BA1-4E56-BF22-49695AADE097}" destId="{6206C4C4-F9D9-4B2C-A89C-23F198F55E72}" srcOrd="2" destOrd="0" parTransId="{CC582895-E761-4F23-BC8A-637F6167414A}" sibTransId="{97D2B21F-4371-4893-BBAC-9F064123A52B}"/>
    <dgm:cxn modelId="{0EEC504E-742F-4B3C-8119-AD8C1957A777}" srcId="{132F5A12-3619-4F22-BFEB-30EE211FCC37}" destId="{C3F8AFA5-9A6E-4E34-9F4A-70A74CDEE7E3}" srcOrd="2" destOrd="0" parTransId="{D7B67670-AAC4-4BC3-BD7E-31151D5FC95E}" sibTransId="{7F307C31-0EB0-4EFE-AF47-17AB306746CB}"/>
    <dgm:cxn modelId="{0D2BB6B1-09FB-4372-85B3-204A1EA816DE}" type="presParOf" srcId="{FDE2E00C-839F-475B-9BD5-372C05100300}" destId="{10DC3AA0-4FEC-4BF1-A0DB-7ACE1D932647}" srcOrd="0" destOrd="0" presId="urn:microsoft.com/office/officeart/2005/8/layout/StepDownProcess"/>
    <dgm:cxn modelId="{9315D4B9-C3B5-49CD-AE06-A94AB982187B}" type="presParOf" srcId="{10DC3AA0-4FEC-4BF1-A0DB-7ACE1D932647}" destId="{3CD44031-41A7-4B06-844A-036235E049B6}" srcOrd="0" destOrd="0" presId="urn:microsoft.com/office/officeart/2005/8/layout/StepDownProcess"/>
    <dgm:cxn modelId="{468BD227-B096-4CC0-9196-4A6466CC2B45}" type="presParOf" srcId="{10DC3AA0-4FEC-4BF1-A0DB-7ACE1D932647}" destId="{D06BFAC6-3A48-4321-A547-597FDC6D8D5E}" srcOrd="1" destOrd="0" presId="urn:microsoft.com/office/officeart/2005/8/layout/StepDownProcess"/>
    <dgm:cxn modelId="{AED4BAD9-921D-42EC-9EEB-DF7700A9128C}" type="presParOf" srcId="{10DC3AA0-4FEC-4BF1-A0DB-7ACE1D932647}" destId="{30015B15-596E-4226-B7A0-0C05881569D2}" srcOrd="2" destOrd="0" presId="urn:microsoft.com/office/officeart/2005/8/layout/StepDownProcess"/>
    <dgm:cxn modelId="{3F388F6C-FC00-424A-8629-619078E7B1B3}" type="presParOf" srcId="{FDE2E00C-839F-475B-9BD5-372C05100300}" destId="{3F7EE04E-E3C1-47BC-A7B3-672DF01DC36B}" srcOrd="1" destOrd="0" presId="urn:microsoft.com/office/officeart/2005/8/layout/StepDownProcess"/>
    <dgm:cxn modelId="{AA0D1314-42D0-4CA9-ADDE-FF080CF690B8}" type="presParOf" srcId="{FDE2E00C-839F-475B-9BD5-372C05100300}" destId="{2122C453-7A38-42CC-B191-7A1F453E79C2}" srcOrd="2" destOrd="0" presId="urn:microsoft.com/office/officeart/2005/8/layout/StepDownProcess"/>
    <dgm:cxn modelId="{E40162FB-7457-4A70-9238-3D29B75B6409}" type="presParOf" srcId="{2122C453-7A38-42CC-B191-7A1F453E79C2}" destId="{DB883639-9A41-4BE6-91EE-26EF3C001AF4}" srcOrd="0" destOrd="0" presId="urn:microsoft.com/office/officeart/2005/8/layout/StepDownProcess"/>
    <dgm:cxn modelId="{74168758-D159-41CB-AF95-361FC88C25A2}" type="presParOf" srcId="{2122C453-7A38-42CC-B191-7A1F453E79C2}" destId="{AFC1928E-2F60-43CC-BD9B-FD4D26077260}" srcOrd="1" destOrd="0" presId="urn:microsoft.com/office/officeart/2005/8/layout/StepDownProcess"/>
    <dgm:cxn modelId="{B384D0F6-212C-4CAD-8317-DE7772EE0964}" type="presParOf" srcId="{2122C453-7A38-42CC-B191-7A1F453E79C2}" destId="{EDED6CF4-3CEB-4253-BD27-1F6DA77FA299}" srcOrd="2" destOrd="0" presId="urn:microsoft.com/office/officeart/2005/8/layout/StepDownProcess"/>
    <dgm:cxn modelId="{A6D5B084-7C9F-45C8-B8C3-59FF9FAEBB81}" type="presParOf" srcId="{FDE2E00C-839F-475B-9BD5-372C05100300}" destId="{2CB446D7-52A6-4947-856F-F71DAA844659}" srcOrd="3" destOrd="0" presId="urn:microsoft.com/office/officeart/2005/8/layout/StepDownProcess"/>
    <dgm:cxn modelId="{98100E52-779B-4DEC-8DC5-69185E8F7294}" type="presParOf" srcId="{FDE2E00C-839F-475B-9BD5-372C05100300}" destId="{313ECC22-60D8-4329-B210-35062E2CEEAD}" srcOrd="4" destOrd="0" presId="urn:microsoft.com/office/officeart/2005/8/layout/StepDownProcess"/>
    <dgm:cxn modelId="{62653B7E-D450-43AD-ADE9-65689917729F}" type="presParOf" srcId="{313ECC22-60D8-4329-B210-35062E2CEEAD}" destId="{40D50E10-CBC1-493D-A5AB-9652232B2997}" srcOrd="0" destOrd="0" presId="urn:microsoft.com/office/officeart/2005/8/layout/StepDownProcess"/>
    <dgm:cxn modelId="{F659E05F-98F8-48A1-A325-ED64C0F133DB}" type="presParOf" srcId="{313ECC22-60D8-4329-B210-35062E2CEEAD}" destId="{B990C476-0F5F-412A-B5F5-C61C449415F8}" srcOrd="1" destOrd="0" presId="urn:microsoft.com/office/officeart/2005/8/layout/StepDownProcess"/>
    <dgm:cxn modelId="{25F9B07B-17B8-4311-BEDA-7566988C73F1}" type="presParOf" srcId="{313ECC22-60D8-4329-B210-35062E2CEEAD}" destId="{A5FB224D-02B2-4B97-BE05-DC2DB37E1EF6}" srcOrd="2" destOrd="0" presId="urn:microsoft.com/office/officeart/2005/8/layout/StepDownProcess"/>
    <dgm:cxn modelId="{89DE8BD1-EF57-45CA-9943-C8E4D7C70C80}" type="presParOf" srcId="{FDE2E00C-839F-475B-9BD5-372C05100300}" destId="{D94A4C0E-A746-4F63-9DDC-FA506486F934}" srcOrd="5" destOrd="0" presId="urn:microsoft.com/office/officeart/2005/8/layout/StepDownProcess"/>
    <dgm:cxn modelId="{2B040302-859E-4CF0-8FDF-7B9959C9FF93}" type="presParOf" srcId="{FDE2E00C-839F-475B-9BD5-372C05100300}" destId="{CFDB47CA-F230-4C23-843C-01A7F982235F}" srcOrd="6" destOrd="0" presId="urn:microsoft.com/office/officeart/2005/8/layout/StepDownProcess"/>
    <dgm:cxn modelId="{0E407702-DC8E-4399-A6D2-4FF1B9594666}" type="presParOf" srcId="{CFDB47CA-F230-4C23-843C-01A7F982235F}" destId="{F28FEC4C-F4CE-41AD-A616-1690C3B1DC32}" srcOrd="0" destOrd="0" presId="urn:microsoft.com/office/officeart/2005/8/layout/StepDownProcess"/>
    <dgm:cxn modelId="{8DB5BC48-34AA-4895-B790-3B330D57958C}" type="presParOf" srcId="{CFDB47CA-F230-4C23-843C-01A7F982235F}" destId="{2307997A-3846-4675-A900-3994D121F6C5}" srcOrd="1" destOrd="0" presId="urn:microsoft.com/office/officeart/2005/8/layout/StepDownProcess"/>
    <dgm:cxn modelId="{4495154B-46BF-4FE7-AE82-B0A76174836F}" type="presParOf" srcId="{CFDB47CA-F230-4C23-843C-01A7F982235F}" destId="{FAC46E54-BDB8-45FE-89DF-EBDDFAF937E7}" srcOrd="2" destOrd="0" presId="urn:microsoft.com/office/officeart/2005/8/layout/StepDownProcess"/>
    <dgm:cxn modelId="{F27C8232-82E0-4B02-93BF-6C850FF06A82}" type="presParOf" srcId="{FDE2E00C-839F-475B-9BD5-372C05100300}" destId="{8D267367-90A7-4B76-AE64-80B584A033F9}" srcOrd="7" destOrd="0" presId="urn:microsoft.com/office/officeart/2005/8/layout/StepDownProcess"/>
    <dgm:cxn modelId="{F336C439-AF11-4CCA-B80B-F854FC6AC75C}" type="presParOf" srcId="{FDE2E00C-839F-475B-9BD5-372C05100300}" destId="{085F0AE9-1EFF-4EFD-9E43-B884D4AE691B}" srcOrd="8" destOrd="0" presId="urn:microsoft.com/office/officeart/2005/8/layout/StepDownProcess"/>
    <dgm:cxn modelId="{F743EC68-13B4-4C4A-824D-AD0264D37EFA}" type="presParOf" srcId="{085F0AE9-1EFF-4EFD-9E43-B884D4AE691B}" destId="{564E8E3A-FCE9-4E2C-9C14-0C7BA4D2B572}" srcOrd="0" destOrd="0" presId="urn:microsoft.com/office/officeart/2005/8/layout/StepDownProcess"/>
    <dgm:cxn modelId="{1D92D8D5-A71B-46B4-BB85-600CEC31CFA8}" type="presParOf" srcId="{085F0AE9-1EFF-4EFD-9E43-B884D4AE691B}" destId="{D64D18E3-6AD7-4D18-8B60-CE2B46611352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BBC763-1EB7-4F33-A9CE-9F7E5E1E2ABF}">
      <dsp:nvSpPr>
        <dsp:cNvPr id="0" name=""/>
        <dsp:cNvSpPr/>
      </dsp:nvSpPr>
      <dsp:spPr>
        <a:xfrm>
          <a:off x="0" y="2918501"/>
          <a:ext cx="8229600" cy="1036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تنفيذ المشروع</a:t>
          </a:r>
          <a:endParaRPr lang="en-US" sz="3500" kern="1200" dirty="0"/>
        </a:p>
      </dsp:txBody>
      <dsp:txXfrm>
        <a:off x="0" y="2918501"/>
        <a:ext cx="2468880" cy="1036736"/>
      </dsp:txXfrm>
    </dsp:sp>
    <dsp:sp modelId="{E1B84768-9C17-4821-B838-B10C3176B7E6}">
      <dsp:nvSpPr>
        <dsp:cNvPr id="0" name=""/>
        <dsp:cNvSpPr/>
      </dsp:nvSpPr>
      <dsp:spPr>
        <a:xfrm>
          <a:off x="0" y="1708975"/>
          <a:ext cx="8229600" cy="1036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قراءة + فهم</a:t>
          </a:r>
          <a:endParaRPr lang="en-US" sz="3500" kern="1200" dirty="0"/>
        </a:p>
      </dsp:txBody>
      <dsp:txXfrm>
        <a:off x="0" y="1708975"/>
        <a:ext cx="2468880" cy="1036736"/>
      </dsp:txXfrm>
    </dsp:sp>
    <dsp:sp modelId="{2DC666CF-0CA6-416A-98B6-8662539ABF5E}">
      <dsp:nvSpPr>
        <dsp:cNvPr id="0" name=""/>
        <dsp:cNvSpPr/>
      </dsp:nvSpPr>
      <dsp:spPr>
        <a:xfrm>
          <a:off x="0" y="499449"/>
          <a:ext cx="8229600" cy="103673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8920" tIns="248920" rIns="248920" bIns="24892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500" kern="1200" dirty="0" smtClean="0"/>
            <a:t>قراءة </a:t>
          </a:r>
          <a:endParaRPr lang="en-US" sz="3500" kern="1200" dirty="0"/>
        </a:p>
      </dsp:txBody>
      <dsp:txXfrm>
        <a:off x="0" y="499449"/>
        <a:ext cx="2468880" cy="1036736"/>
      </dsp:txXfrm>
    </dsp:sp>
    <dsp:sp modelId="{C3441C1F-D0CA-44A2-BEEC-A9ED1DC4C49A}">
      <dsp:nvSpPr>
        <dsp:cNvPr id="0" name=""/>
        <dsp:cNvSpPr/>
      </dsp:nvSpPr>
      <dsp:spPr>
        <a:xfrm>
          <a:off x="3733801" y="533402"/>
          <a:ext cx="3782391" cy="102161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الجانب النظري للإرشاد الأكاديمي</a:t>
          </a:r>
          <a:endParaRPr lang="en-US" sz="2300" kern="1200" dirty="0"/>
        </a:p>
      </dsp:txBody>
      <dsp:txXfrm>
        <a:off x="3763723" y="563324"/>
        <a:ext cx="3722547" cy="961773"/>
      </dsp:txXfrm>
    </dsp:sp>
    <dsp:sp modelId="{FD88E389-03E8-46DA-8908-ACC62CF29FE6}">
      <dsp:nvSpPr>
        <dsp:cNvPr id="0" name=""/>
        <dsp:cNvSpPr/>
      </dsp:nvSpPr>
      <dsp:spPr>
        <a:xfrm>
          <a:off x="3961776" y="1555019"/>
          <a:ext cx="1663220" cy="398020"/>
        </a:xfrm>
        <a:custGeom>
          <a:avLst/>
          <a:gdLst/>
          <a:ahLst/>
          <a:cxnLst/>
          <a:rect l="0" t="0" r="0" b="0"/>
          <a:pathLst>
            <a:path>
              <a:moveTo>
                <a:pt x="1663220" y="0"/>
              </a:moveTo>
              <a:lnTo>
                <a:pt x="1663220" y="199010"/>
              </a:lnTo>
              <a:lnTo>
                <a:pt x="0" y="199010"/>
              </a:lnTo>
              <a:lnTo>
                <a:pt x="0" y="3980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FE5C37-DCA1-4031-8B27-F02249F6B5F6}">
      <dsp:nvSpPr>
        <dsp:cNvPr id="0" name=""/>
        <dsp:cNvSpPr/>
      </dsp:nvSpPr>
      <dsp:spPr>
        <a:xfrm>
          <a:off x="3000857" y="1953040"/>
          <a:ext cx="1921837" cy="863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مفاهيم الإرشاد والمرشد</a:t>
          </a:r>
          <a:endParaRPr lang="en-US" sz="2300" kern="1200" dirty="0"/>
        </a:p>
      </dsp:txBody>
      <dsp:txXfrm>
        <a:off x="3026161" y="1978344"/>
        <a:ext cx="1871229" cy="813339"/>
      </dsp:txXfrm>
    </dsp:sp>
    <dsp:sp modelId="{ECE8C1BA-132A-4BE0-BDC1-3D2F0F7B54F9}">
      <dsp:nvSpPr>
        <dsp:cNvPr id="0" name=""/>
        <dsp:cNvSpPr/>
      </dsp:nvSpPr>
      <dsp:spPr>
        <a:xfrm>
          <a:off x="3119428" y="2816987"/>
          <a:ext cx="842348" cy="345578"/>
        </a:xfrm>
        <a:custGeom>
          <a:avLst/>
          <a:gdLst/>
          <a:ahLst/>
          <a:cxnLst/>
          <a:rect l="0" t="0" r="0" b="0"/>
          <a:pathLst>
            <a:path>
              <a:moveTo>
                <a:pt x="842348" y="0"/>
              </a:moveTo>
              <a:lnTo>
                <a:pt x="842348" y="172789"/>
              </a:lnTo>
              <a:lnTo>
                <a:pt x="0" y="172789"/>
              </a:lnTo>
              <a:lnTo>
                <a:pt x="0" y="34557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7BA8EF9-F75A-467F-AB5D-3B13130E67F3}">
      <dsp:nvSpPr>
        <dsp:cNvPr id="0" name=""/>
        <dsp:cNvSpPr/>
      </dsp:nvSpPr>
      <dsp:spPr>
        <a:xfrm>
          <a:off x="2471467" y="3162566"/>
          <a:ext cx="1295920" cy="863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التخطيط</a:t>
          </a:r>
          <a:endParaRPr lang="en-US" sz="2300" kern="1200" dirty="0"/>
        </a:p>
      </dsp:txBody>
      <dsp:txXfrm>
        <a:off x="2496771" y="3187870"/>
        <a:ext cx="1245312" cy="813339"/>
      </dsp:txXfrm>
    </dsp:sp>
    <dsp:sp modelId="{49A95D1A-C468-40B3-B00B-0BED4899A413}">
      <dsp:nvSpPr>
        <dsp:cNvPr id="0" name=""/>
        <dsp:cNvSpPr/>
      </dsp:nvSpPr>
      <dsp:spPr>
        <a:xfrm>
          <a:off x="3961776" y="2816987"/>
          <a:ext cx="842348" cy="3455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789"/>
              </a:lnTo>
              <a:lnTo>
                <a:pt x="842348" y="172789"/>
              </a:lnTo>
              <a:lnTo>
                <a:pt x="842348" y="34557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83E5C3-3090-422A-BC1B-04ACAEA06CBC}">
      <dsp:nvSpPr>
        <dsp:cNvPr id="0" name=""/>
        <dsp:cNvSpPr/>
      </dsp:nvSpPr>
      <dsp:spPr>
        <a:xfrm>
          <a:off x="4156164" y="3162566"/>
          <a:ext cx="1295920" cy="863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التطبيق</a:t>
          </a:r>
          <a:endParaRPr lang="en-US" sz="2300" kern="1200" dirty="0"/>
        </a:p>
      </dsp:txBody>
      <dsp:txXfrm>
        <a:off x="4181468" y="3187870"/>
        <a:ext cx="1245312" cy="813339"/>
      </dsp:txXfrm>
    </dsp:sp>
    <dsp:sp modelId="{1568CE90-96A9-4104-B1EC-3651A5F87E27}">
      <dsp:nvSpPr>
        <dsp:cNvPr id="0" name=""/>
        <dsp:cNvSpPr/>
      </dsp:nvSpPr>
      <dsp:spPr>
        <a:xfrm>
          <a:off x="5624997" y="1555019"/>
          <a:ext cx="1167880" cy="3980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9010"/>
              </a:lnTo>
              <a:lnTo>
                <a:pt x="1167880" y="199010"/>
              </a:lnTo>
              <a:lnTo>
                <a:pt x="1167880" y="398020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29F347-D504-4FF4-8EC7-0F50E36EC900}">
      <dsp:nvSpPr>
        <dsp:cNvPr id="0" name=""/>
        <dsp:cNvSpPr/>
      </dsp:nvSpPr>
      <dsp:spPr>
        <a:xfrm>
          <a:off x="5523335" y="1953040"/>
          <a:ext cx="2539084" cy="863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دور الطالب فى نجاح عملية الإرشاد</a:t>
          </a:r>
          <a:endParaRPr lang="en-US" sz="2300" kern="1200" dirty="0"/>
        </a:p>
      </dsp:txBody>
      <dsp:txXfrm>
        <a:off x="5548639" y="1978344"/>
        <a:ext cx="2488476" cy="813339"/>
      </dsp:txXfrm>
    </dsp:sp>
    <dsp:sp modelId="{F8F22CEF-D624-4676-967E-BF2FE287902F}">
      <dsp:nvSpPr>
        <dsp:cNvPr id="0" name=""/>
        <dsp:cNvSpPr/>
      </dsp:nvSpPr>
      <dsp:spPr>
        <a:xfrm>
          <a:off x="6747157" y="2816987"/>
          <a:ext cx="91440" cy="34557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5578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7E4A9A-8AEE-4563-925E-31CABD6B92F2}">
      <dsp:nvSpPr>
        <dsp:cNvPr id="0" name=""/>
        <dsp:cNvSpPr/>
      </dsp:nvSpPr>
      <dsp:spPr>
        <a:xfrm>
          <a:off x="5840862" y="3162566"/>
          <a:ext cx="1904031" cy="863947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2300" kern="1200" dirty="0" smtClean="0"/>
            <a:t>التقييم والقياس</a:t>
          </a:r>
          <a:endParaRPr lang="en-US" sz="2300" kern="1200" dirty="0"/>
        </a:p>
      </dsp:txBody>
      <dsp:txXfrm>
        <a:off x="5866166" y="3187870"/>
        <a:ext cx="1853423" cy="8133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649D6F-4D2F-4C8A-92C9-9896510E4AF4}">
      <dsp:nvSpPr>
        <dsp:cNvPr id="0" name=""/>
        <dsp:cNvSpPr/>
      </dsp:nvSpPr>
      <dsp:spPr>
        <a:xfrm>
          <a:off x="1708022" y="272414"/>
          <a:ext cx="5406390" cy="1877568"/>
        </a:xfrm>
        <a:prstGeom prst="ellipse">
          <a:avLst/>
        </a:prstGeom>
        <a:solidFill>
          <a:schemeClr val="accent2">
            <a:tint val="50000"/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52400" prstMaterial="matte"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5355F7-F9AE-4152-B968-884F81B336A4}">
      <dsp:nvSpPr>
        <dsp:cNvPr id="0" name=""/>
        <dsp:cNvSpPr/>
      </dsp:nvSpPr>
      <dsp:spPr>
        <a:xfrm>
          <a:off x="3895725" y="4869942"/>
          <a:ext cx="1047750" cy="670560"/>
        </a:xfrm>
        <a:prstGeom prst="down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A69D0A-4DD4-45DC-B269-7DDA5FC71E0A}">
      <dsp:nvSpPr>
        <dsp:cNvPr id="0" name=""/>
        <dsp:cNvSpPr/>
      </dsp:nvSpPr>
      <dsp:spPr>
        <a:xfrm>
          <a:off x="16635" y="5406390"/>
          <a:ext cx="8805928" cy="1257300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4000" b="1" kern="1200" cap="all" spc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rPr>
            <a:t>الجدول التنفيذي لوحدة الإرشاد</a:t>
          </a:r>
          <a:endParaRPr lang="en-US" sz="4000" b="1" kern="1200" cap="all" spc="0" dirty="0">
            <a:ln w="9000" cmpd="sng">
              <a:solidFill>
                <a:schemeClr val="accent4">
                  <a:shade val="50000"/>
                  <a:satMod val="120000"/>
                </a:schemeClr>
              </a:solidFill>
              <a:prstDash val="solid"/>
            </a:ln>
            <a:solidFill>
              <a:schemeClr val="tx1"/>
            </a:solidFill>
            <a:effectLst>
              <a:reflection blurRad="12700" stA="28000" endPos="45000" dist="1000" dir="5400000" sy="-100000" algn="bl" rotWithShape="0"/>
            </a:effectLst>
          </a:endParaRPr>
        </a:p>
      </dsp:txBody>
      <dsp:txXfrm>
        <a:off x="16635" y="5406390"/>
        <a:ext cx="8805928" cy="1257300"/>
      </dsp:txXfrm>
    </dsp:sp>
    <dsp:sp modelId="{6B1C9D7D-5D9B-4EEA-B5C9-F75AB77C263C}">
      <dsp:nvSpPr>
        <dsp:cNvPr id="0" name=""/>
        <dsp:cNvSpPr/>
      </dsp:nvSpPr>
      <dsp:spPr>
        <a:xfrm>
          <a:off x="3673601" y="2294991"/>
          <a:ext cx="1885950" cy="188595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الجانب التطبيقي للإرشاد</a:t>
          </a:r>
          <a:endParaRPr lang="en-US" sz="3100" kern="1200" dirty="0"/>
        </a:p>
      </dsp:txBody>
      <dsp:txXfrm>
        <a:off x="3949792" y="2571182"/>
        <a:ext cx="1333568" cy="1333568"/>
      </dsp:txXfrm>
    </dsp:sp>
    <dsp:sp modelId="{D75ADBF9-7D93-46B8-85F3-C62E7AB9C74F}">
      <dsp:nvSpPr>
        <dsp:cNvPr id="0" name=""/>
        <dsp:cNvSpPr/>
      </dsp:nvSpPr>
      <dsp:spPr>
        <a:xfrm>
          <a:off x="2324099" y="880109"/>
          <a:ext cx="1885950" cy="1885950"/>
        </a:xfrm>
        <a:prstGeom prst="ellipse">
          <a:avLst/>
        </a:prstGeom>
        <a:solidFill>
          <a:schemeClr val="accent2">
            <a:hueOff val="2340759"/>
            <a:satOff val="-2919"/>
            <a:lumOff val="68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توزيع المهام الإدارية</a:t>
          </a:r>
          <a:endParaRPr lang="en-US" sz="3100" kern="1200" dirty="0"/>
        </a:p>
      </dsp:txBody>
      <dsp:txXfrm>
        <a:off x="2600290" y="1156300"/>
        <a:ext cx="1333568" cy="1333568"/>
      </dsp:txXfrm>
    </dsp:sp>
    <dsp:sp modelId="{BC34E972-A621-4CDD-8E79-286A8F32BBAD}">
      <dsp:nvSpPr>
        <dsp:cNvPr id="0" name=""/>
        <dsp:cNvSpPr/>
      </dsp:nvSpPr>
      <dsp:spPr>
        <a:xfrm>
          <a:off x="4251960" y="424129"/>
          <a:ext cx="1885950" cy="1885950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3100" kern="1200" dirty="0" smtClean="0"/>
            <a:t>الجانب النظري للإرشاد</a:t>
          </a:r>
          <a:endParaRPr lang="en-US" sz="3100" kern="1200" dirty="0"/>
        </a:p>
      </dsp:txBody>
      <dsp:txXfrm>
        <a:off x="4528151" y="700320"/>
        <a:ext cx="1333568" cy="1333568"/>
      </dsp:txXfrm>
    </dsp:sp>
    <dsp:sp modelId="{FF9B33B9-CD2A-4935-BC74-82F06113237B}">
      <dsp:nvSpPr>
        <dsp:cNvPr id="0" name=""/>
        <dsp:cNvSpPr/>
      </dsp:nvSpPr>
      <dsp:spPr>
        <a:xfrm>
          <a:off x="1485899" y="41909"/>
          <a:ext cx="5867400" cy="4693920"/>
        </a:xfrm>
        <a:prstGeom prst="funnel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CD44031-41A7-4B06-844A-036235E049B6}">
      <dsp:nvSpPr>
        <dsp:cNvPr id="0" name=""/>
        <dsp:cNvSpPr/>
      </dsp:nvSpPr>
      <dsp:spPr>
        <a:xfrm rot="5400000">
          <a:off x="721381" y="973618"/>
          <a:ext cx="848683" cy="9661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tint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tint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D06BFAC6-3A48-4321-A547-597FDC6D8D5E}">
      <dsp:nvSpPr>
        <dsp:cNvPr id="0" name=""/>
        <dsp:cNvSpPr/>
      </dsp:nvSpPr>
      <dsp:spPr>
        <a:xfrm>
          <a:off x="496531" y="32835"/>
          <a:ext cx="1428683" cy="100003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800" b="1" kern="1200" dirty="0" smtClean="0"/>
            <a:t>عميد كلية الفجر</a:t>
          </a:r>
          <a:endParaRPr lang="en-US" sz="1800" b="1" kern="1200" dirty="0"/>
        </a:p>
      </dsp:txBody>
      <dsp:txXfrm>
        <a:off x="545357" y="81661"/>
        <a:ext cx="1331031" cy="902380"/>
      </dsp:txXfrm>
    </dsp:sp>
    <dsp:sp modelId="{30015B15-596E-4226-B7A0-0C05881569D2}">
      <dsp:nvSpPr>
        <dsp:cNvPr id="0" name=""/>
        <dsp:cNvSpPr/>
      </dsp:nvSpPr>
      <dsp:spPr>
        <a:xfrm>
          <a:off x="1925215" y="128211"/>
          <a:ext cx="1039088" cy="80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883639-9A41-4BE6-91EE-26EF3C001AF4}">
      <dsp:nvSpPr>
        <dsp:cNvPr id="0" name=""/>
        <dsp:cNvSpPr/>
      </dsp:nvSpPr>
      <dsp:spPr>
        <a:xfrm rot="5400000">
          <a:off x="1905911" y="2096984"/>
          <a:ext cx="848683" cy="9661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-4363171"/>
                <a:satOff val="-234"/>
                <a:lumOff val="3788"/>
                <a:alphaOff val="0"/>
                <a:shade val="51000"/>
                <a:satMod val="130000"/>
              </a:schemeClr>
            </a:gs>
            <a:gs pos="80000">
              <a:schemeClr val="accent1">
                <a:tint val="50000"/>
                <a:hueOff val="-4363171"/>
                <a:satOff val="-234"/>
                <a:lumOff val="3788"/>
                <a:alphaOff val="0"/>
                <a:shade val="93000"/>
                <a:satMod val="130000"/>
              </a:schemeClr>
            </a:gs>
            <a:gs pos="100000">
              <a:schemeClr val="accent1">
                <a:tint val="50000"/>
                <a:hueOff val="-4363171"/>
                <a:satOff val="-234"/>
                <a:lumOff val="378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AFC1928E-2F60-43CC-BD9B-FD4D26077260}">
      <dsp:nvSpPr>
        <dsp:cNvPr id="0" name=""/>
        <dsp:cNvSpPr/>
      </dsp:nvSpPr>
      <dsp:spPr>
        <a:xfrm>
          <a:off x="1681062" y="1156201"/>
          <a:ext cx="1428683" cy="100003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مشرف وحدة الإرشاد الأكاديمي</a:t>
          </a:r>
        </a:p>
      </dsp:txBody>
      <dsp:txXfrm>
        <a:off x="1729888" y="1205027"/>
        <a:ext cx="1331031" cy="902380"/>
      </dsp:txXfrm>
    </dsp:sp>
    <dsp:sp modelId="{EDED6CF4-3CEB-4253-BD27-1F6DA77FA299}">
      <dsp:nvSpPr>
        <dsp:cNvPr id="0" name=""/>
        <dsp:cNvSpPr/>
      </dsp:nvSpPr>
      <dsp:spPr>
        <a:xfrm>
          <a:off x="3047997" y="1219198"/>
          <a:ext cx="1733022" cy="80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14300" lvl="1" indent="-114300" algn="r" defTabSz="66675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500" b="1" kern="1200" dirty="0" smtClean="0"/>
            <a:t>إدارة الجودة والإعتماد الأكاديمي</a:t>
          </a:r>
          <a:endParaRPr lang="en-US" sz="1500" b="1" kern="1200" dirty="0"/>
        </a:p>
      </dsp:txBody>
      <dsp:txXfrm>
        <a:off x="3047997" y="1219198"/>
        <a:ext cx="1733022" cy="808270"/>
      </dsp:txXfrm>
    </dsp:sp>
    <dsp:sp modelId="{40D50E10-CBC1-493D-A5AB-9652232B2997}">
      <dsp:nvSpPr>
        <dsp:cNvPr id="0" name=""/>
        <dsp:cNvSpPr/>
      </dsp:nvSpPr>
      <dsp:spPr>
        <a:xfrm rot="5400000">
          <a:off x="3090442" y="3220350"/>
          <a:ext cx="848683" cy="9661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gradFill rotWithShape="0">
          <a:gsLst>
            <a:gs pos="0">
              <a:schemeClr val="accent1">
                <a:tint val="50000"/>
                <a:hueOff val="-8726342"/>
                <a:satOff val="-469"/>
                <a:lumOff val="7576"/>
                <a:alphaOff val="0"/>
                <a:shade val="51000"/>
                <a:satMod val="130000"/>
              </a:schemeClr>
            </a:gs>
            <a:gs pos="80000">
              <a:schemeClr val="accent1">
                <a:tint val="50000"/>
                <a:hueOff val="-8726342"/>
                <a:satOff val="-469"/>
                <a:lumOff val="7576"/>
                <a:alphaOff val="0"/>
                <a:shade val="93000"/>
                <a:satMod val="130000"/>
              </a:schemeClr>
            </a:gs>
            <a:gs pos="100000">
              <a:schemeClr val="accent1">
                <a:tint val="50000"/>
                <a:hueOff val="-8726342"/>
                <a:satOff val="-469"/>
                <a:lumOff val="75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990C476-0F5F-412A-B5F5-C61C449415F8}">
      <dsp:nvSpPr>
        <dsp:cNvPr id="0" name=""/>
        <dsp:cNvSpPr/>
      </dsp:nvSpPr>
      <dsp:spPr>
        <a:xfrm>
          <a:off x="2865592" y="2279567"/>
          <a:ext cx="1428683" cy="100003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مناديب وحدة الإرشاد</a:t>
          </a:r>
          <a:endParaRPr lang="en-US" sz="1900" b="1" kern="1200" dirty="0"/>
        </a:p>
      </dsp:txBody>
      <dsp:txXfrm>
        <a:off x="2914418" y="2328393"/>
        <a:ext cx="1331031" cy="902380"/>
      </dsp:txXfrm>
    </dsp:sp>
    <dsp:sp modelId="{A5FB224D-02B2-4B97-BE05-DC2DB37E1EF6}">
      <dsp:nvSpPr>
        <dsp:cNvPr id="0" name=""/>
        <dsp:cNvSpPr/>
      </dsp:nvSpPr>
      <dsp:spPr>
        <a:xfrm>
          <a:off x="4294276" y="2374943"/>
          <a:ext cx="1039088" cy="80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kern="1200"/>
        </a:p>
      </dsp:txBody>
      <dsp:txXfrm>
        <a:off x="4294276" y="2374943"/>
        <a:ext cx="1039088" cy="808270"/>
      </dsp:txXfrm>
    </dsp:sp>
    <dsp:sp modelId="{F28FEC4C-F4CE-41AD-A616-1690C3B1DC32}">
      <dsp:nvSpPr>
        <dsp:cNvPr id="0" name=""/>
        <dsp:cNvSpPr/>
      </dsp:nvSpPr>
      <dsp:spPr>
        <a:xfrm rot="5400000">
          <a:off x="4349814" y="4509703"/>
          <a:ext cx="848683" cy="966196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307997A-3846-4675-A900-3994D121F6C5}">
      <dsp:nvSpPr>
        <dsp:cNvPr id="0" name=""/>
        <dsp:cNvSpPr/>
      </dsp:nvSpPr>
      <dsp:spPr>
        <a:xfrm>
          <a:off x="4050123" y="3512729"/>
          <a:ext cx="1428683" cy="100003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/>
            <a:t>منسقي البرامج الدراسية</a:t>
          </a:r>
          <a:r>
            <a:rPr lang="ar-SA" sz="1900" kern="1200" dirty="0" smtClean="0"/>
            <a:t> </a:t>
          </a:r>
          <a:endParaRPr lang="en-US" sz="1900" kern="1200" dirty="0"/>
        </a:p>
      </dsp:txBody>
      <dsp:txXfrm>
        <a:off x="4098949" y="3561555"/>
        <a:ext cx="1331031" cy="902380"/>
      </dsp:txXfrm>
    </dsp:sp>
    <dsp:sp modelId="{FAC46E54-BDB8-45FE-89DF-EBDDFAF937E7}">
      <dsp:nvSpPr>
        <dsp:cNvPr id="0" name=""/>
        <dsp:cNvSpPr/>
      </dsp:nvSpPr>
      <dsp:spPr>
        <a:xfrm>
          <a:off x="5410201" y="3734090"/>
          <a:ext cx="2093170" cy="12186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b="1" kern="1200" dirty="0" smtClean="0"/>
            <a:t>الشئون العلمية</a:t>
          </a:r>
          <a:endParaRPr lang="en-US" sz="1600" b="1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b="1" kern="1200" dirty="0" smtClean="0"/>
            <a:t>شئون الطلاب </a:t>
          </a:r>
          <a:endParaRPr lang="en-US" sz="1600" b="1" kern="1200" dirty="0"/>
        </a:p>
        <a:p>
          <a:pPr marL="171450" lvl="1" indent="-171450" algn="r" defTabSz="7112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ar-SA" sz="1600" b="1" kern="1200" dirty="0" smtClean="0"/>
            <a:t>الحاسوب وتقانة المعلومات</a:t>
          </a: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b="1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600" kern="1200" dirty="0"/>
        </a:p>
      </dsp:txBody>
      <dsp:txXfrm>
        <a:off x="5410201" y="3734090"/>
        <a:ext cx="2093170" cy="1218612"/>
      </dsp:txXfrm>
    </dsp:sp>
    <dsp:sp modelId="{564E8E3A-FCE9-4E2C-9C14-0C7BA4D2B572}">
      <dsp:nvSpPr>
        <dsp:cNvPr id="0" name=""/>
        <dsp:cNvSpPr/>
      </dsp:nvSpPr>
      <dsp:spPr>
        <a:xfrm>
          <a:off x="5234653" y="4636095"/>
          <a:ext cx="1428683" cy="1000032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ar-SA" sz="1900" b="1" kern="1200" dirty="0" smtClean="0">
              <a:solidFill>
                <a:schemeClr val="tx1">
                  <a:lumMod val="85000"/>
                  <a:lumOff val="15000"/>
                </a:schemeClr>
              </a:solidFill>
            </a:rPr>
            <a:t>المرشدين الأكاديميين</a:t>
          </a:r>
          <a:endParaRPr lang="en-US" sz="1900" b="1" kern="1200" dirty="0">
            <a:solidFill>
              <a:schemeClr val="tx1">
                <a:lumMod val="85000"/>
                <a:lumOff val="15000"/>
              </a:schemeClr>
            </a:solidFill>
          </a:endParaRPr>
        </a:p>
      </dsp:txBody>
      <dsp:txXfrm>
        <a:off x="5283479" y="4684921"/>
        <a:ext cx="1331031" cy="902380"/>
      </dsp:txXfrm>
    </dsp:sp>
    <dsp:sp modelId="{D64D18E3-6AD7-4D18-8B60-CE2B46611352}">
      <dsp:nvSpPr>
        <dsp:cNvPr id="0" name=""/>
        <dsp:cNvSpPr/>
      </dsp:nvSpPr>
      <dsp:spPr>
        <a:xfrm>
          <a:off x="5493116" y="4746747"/>
          <a:ext cx="1100373" cy="8082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2800" kern="1200" dirty="0"/>
        </a:p>
      </dsp:txBody>
      <dsp:txXfrm>
        <a:off x="5493116" y="4746747"/>
        <a:ext cx="1100373" cy="8082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460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6115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942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34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9216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2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6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174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0270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944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862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0FC35-1E3E-4582-92BB-4F9903775089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6AA2F8-2633-4799-AEFB-6EFD8A92CB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9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s (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37" y="-11125"/>
            <a:ext cx="9133367" cy="68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0" y="1956956"/>
            <a:ext cx="5023882" cy="1470025"/>
          </a:xfr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 smtClean="0"/>
              <a:t>الإرشـــاد الأكــاديــمـي </a:t>
            </a:r>
            <a:r>
              <a:rPr lang="ar-SA" b="1" dirty="0"/>
              <a:t/>
            </a:r>
            <a:br>
              <a:rPr lang="ar-SA" b="1" dirty="0"/>
            </a:br>
            <a:r>
              <a:rPr lang="ar-SA" b="1" dirty="0"/>
              <a:t>(بين النظرية والتطبيق)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43400" y="4953000"/>
            <a:ext cx="4789966" cy="1752600"/>
          </a:xfr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>
            <a:normAutofit/>
          </a:bodyPr>
          <a:lstStyle/>
          <a:p>
            <a:r>
              <a:rPr lang="ar-S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زينب محمد عثمان </a:t>
            </a:r>
          </a:p>
          <a:p>
            <a:r>
              <a:rPr lang="ar-SA" dirty="0">
                <a:solidFill>
                  <a:schemeClr val="tx1">
                    <a:lumMod val="85000"/>
                    <a:lumOff val="15000"/>
                  </a:schemeClr>
                </a:solidFill>
              </a:rPr>
              <a:t>مشرف وحدة الإرشاد </a:t>
            </a:r>
            <a: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الأكاديمي</a:t>
            </a:r>
          </a:p>
          <a:p>
            <a:r>
              <a:rPr lang="ar-SA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كلية الفجر للعلوم والتكنولوجي</a:t>
            </a:r>
            <a:r>
              <a:rPr lang="ar-SA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ا</a:t>
            </a:r>
            <a:endParaRPr 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30" name="Picture 3" descr="alfajr 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17" y="56539"/>
            <a:ext cx="1196975" cy="92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4" descr="وزارة_التعليم_العالي_والبحث_العلمي_-شعار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5675" y="56539"/>
            <a:ext cx="933450" cy="979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4800600" y="700086"/>
            <a:ext cx="6324600" cy="690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 rot="10800000" flipV="1">
            <a:off x="2247900" y="209026"/>
            <a:ext cx="5105400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ndalus" pitchFamily="18" charset="-78"/>
                <a:ea typeface="Times New Roman" pitchFamily="18" charset="0"/>
                <a:cs typeface="Andalus" pitchFamily="18" charset="-78"/>
              </a:rPr>
              <a:t>بسم الله الرحمن الرحيم 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وزارة التعليم العالي والبحث العلمي 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كلية الفجر للعلوم والتكنولوجيا</a:t>
            </a:r>
            <a:endParaRPr kumimoji="0" lang="en-US" altLang="en-US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ar-SA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Arial" pitchFamily="34" charset="0"/>
              </a:rPr>
              <a:t>وحدة الإرشاد الاكاديمي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82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2538370"/>
              </p:ext>
            </p:extLst>
          </p:nvPr>
        </p:nvGraphicFramePr>
        <p:xfrm>
          <a:off x="457200" y="457200"/>
          <a:ext cx="8229600" cy="5668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7" name="Straight Arrow Connector 6"/>
          <p:cNvCxnSpPr/>
          <p:nvPr/>
        </p:nvCxnSpPr>
        <p:spPr>
          <a:xfrm flipH="1" flipV="1">
            <a:off x="4191000" y="152400"/>
            <a:ext cx="4267200" cy="4419600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3658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ar-SA" b="1" dirty="0"/>
              <a:t>الخطة الزمنية لمهام الإرشاد الأكاديمي في</a:t>
            </a:r>
            <a:r>
              <a:rPr lang="en-US" b="1" dirty="0"/>
              <a:t/>
            </a:r>
            <a:br>
              <a:rPr lang="en-US" b="1" dirty="0"/>
            </a:br>
            <a:r>
              <a:rPr lang="ar-SA" b="1" dirty="0"/>
              <a:t>كلية الفجر للعلوم والتكنولوجيا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229600" cy="4221163"/>
          </a:xfr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 fontScale="97500"/>
          </a:bodyPr>
          <a:lstStyle/>
          <a:p>
            <a:pPr algn="ctr" rtl="1">
              <a:spcBef>
                <a:spcPct val="0"/>
              </a:spcBef>
              <a:buNone/>
            </a:pPr>
            <a:r>
              <a:rPr lang="ar-SA" sz="3100" b="1" dirty="0">
                <a:latin typeface="+mj-lt"/>
                <a:ea typeface="+mj-ea"/>
                <a:cs typeface="+mj-cs"/>
              </a:rPr>
              <a:t>الخطة التنفيذية</a:t>
            </a:r>
            <a:r>
              <a:rPr lang="en-US" sz="4400" b="1" dirty="0">
                <a:latin typeface="+mj-lt"/>
                <a:ea typeface="+mj-ea"/>
                <a:cs typeface="+mj-cs"/>
              </a:rPr>
              <a:t> </a:t>
            </a:r>
            <a:r>
              <a:rPr lang="en-US" sz="3100" b="1" dirty="0">
                <a:latin typeface="+mj-lt"/>
                <a:ea typeface="+mj-ea"/>
                <a:cs typeface="+mj-cs"/>
              </a:rPr>
              <a:t>:</a:t>
            </a:r>
            <a:r>
              <a:rPr lang="en-US" sz="4400" b="1" dirty="0">
                <a:latin typeface="+mj-lt"/>
                <a:ea typeface="+mj-ea"/>
                <a:cs typeface="+mj-cs"/>
              </a:rPr>
              <a:t> </a:t>
            </a:r>
            <a:r>
              <a:rPr lang="ar-SA" sz="3100" dirty="0">
                <a:latin typeface="+mj-lt"/>
                <a:ea typeface="+mj-ea"/>
                <a:cs typeface="+mj-cs"/>
              </a:rPr>
              <a:t>هي مجموعة الأنشطة التي تسعى وحدة الإرشاد الأكاديمي إلى تقديمها للطلاب في العام الدراسي ، ويتم تحديثها بشكل سنوي بحسب الاحتياج.</a:t>
            </a:r>
          </a:p>
          <a:p>
            <a:pPr algn="ctr" rtl="1">
              <a:spcBef>
                <a:spcPct val="0"/>
              </a:spcBef>
              <a:buNone/>
            </a:pPr>
            <a:endParaRPr lang="en-US" sz="3100" dirty="0">
              <a:latin typeface="+mj-lt"/>
              <a:ea typeface="+mj-ea"/>
              <a:cs typeface="+mj-cs"/>
            </a:endParaRPr>
          </a:p>
          <a:p>
            <a:pPr algn="ctr" rtl="1">
              <a:spcBef>
                <a:spcPct val="0"/>
              </a:spcBef>
              <a:buNone/>
            </a:pPr>
            <a:r>
              <a:rPr lang="ar-SA" sz="3100" b="1" dirty="0">
                <a:latin typeface="+mj-lt"/>
                <a:ea typeface="+mj-ea"/>
                <a:cs typeface="+mj-cs"/>
              </a:rPr>
              <a:t>الأسابيع</a:t>
            </a:r>
            <a:r>
              <a:rPr lang="en-US" sz="3100" b="1" dirty="0">
                <a:latin typeface="+mj-lt"/>
                <a:ea typeface="+mj-ea"/>
                <a:cs typeface="+mj-cs"/>
              </a:rPr>
              <a:t> : </a:t>
            </a:r>
            <a:r>
              <a:rPr lang="ar-SA" sz="3100" dirty="0">
                <a:latin typeface="+mj-lt"/>
                <a:ea typeface="+mj-ea"/>
                <a:cs typeface="+mj-cs"/>
              </a:rPr>
              <a:t>هي الأسابيع الدراسية بدون احتساب الإجازات الرسمية والأعياد ، والأجازات الفصلية</a:t>
            </a:r>
            <a:r>
              <a:rPr lang="en-US" sz="3100" dirty="0">
                <a:latin typeface="+mj-lt"/>
                <a:ea typeface="+mj-ea"/>
                <a:cs typeface="+mj-cs"/>
              </a:rPr>
              <a:t>.</a:t>
            </a:r>
          </a:p>
          <a:p>
            <a:pPr algn="ctr" rtl="1">
              <a:spcBef>
                <a:spcPct val="0"/>
              </a:spcBef>
              <a:buNone/>
            </a:pPr>
            <a:endParaRPr lang="en-US" sz="31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738501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6129950"/>
              </p:ext>
            </p:extLst>
          </p:nvPr>
        </p:nvGraphicFramePr>
        <p:xfrm>
          <a:off x="990600" y="1524001"/>
          <a:ext cx="7543800" cy="4944591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117090"/>
                <a:gridCol w="3999455"/>
                <a:gridCol w="2427255"/>
              </a:tblGrid>
              <a:tr h="2229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الأسبوع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المهام والأنشطة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الجهة المنفذة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/>
                </a:tc>
              </a:tr>
              <a:tr h="66895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الثامن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SA" sz="1200">
                          <a:effectLst/>
                        </a:rPr>
                        <a:t>عقد ورشة عمل أو ندوة أو محاضرة تهدف إلى تعزيز مفهوم مهارات التواصل بين المرشد والطالب</a:t>
                      </a:r>
                      <a:r>
                        <a:rPr lang="en-US" sz="1200">
                          <a:effectLst/>
                        </a:rPr>
                        <a:t> .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وحدة الإرشاد الأكاديمي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 anchor="ctr"/>
                </a:tc>
              </a:tr>
              <a:tr h="135256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التاسع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SA" sz="1200" dirty="0">
                          <a:effectLst/>
                        </a:rPr>
                        <a:t>عقد اجتماع جماعي مباشر لكل مرشد أكاديمي مع طلابه وفق جدول المتابعة المعدّ من قبل وحدة الإرشاد</a:t>
                      </a:r>
                      <a:endParaRPr lang="en-US" sz="900" dirty="0">
                        <a:effectLst/>
                      </a:endParaRPr>
                    </a:p>
                    <a:p>
                      <a:pPr marL="342900" marR="0" lvl="0" indent="-34290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SA" sz="1200" dirty="0">
                          <a:effectLst/>
                        </a:rPr>
                        <a:t>الهدف الأساسي</a:t>
                      </a:r>
                      <a:r>
                        <a:rPr lang="en-US" sz="1200" dirty="0">
                          <a:effectLst/>
                        </a:rPr>
                        <a:t> :</a:t>
                      </a:r>
                      <a:endParaRPr lang="en-US" sz="900" dirty="0">
                        <a:effectLst/>
                      </a:endParaRPr>
                    </a:p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كسب ثقة الطلاب ، وفتح خط تواصل دائم مع الطلاب ومناقشة معوقات المسار الأكاديمي .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 anchor="ctr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المرشدين الاكاديميين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 anchor="ctr"/>
                </a:tc>
              </a:tr>
              <a:tr h="222901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العاشر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 anchor="ctr"/>
                </a:tc>
                <a:tc gridSpan="2"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(إمتحان التقييم المستمر الثاني </a:t>
                      </a:r>
                      <a:r>
                        <a:rPr lang="en-US" sz="1200">
                          <a:effectLst/>
                        </a:rPr>
                        <a:t>TBL No. 2      (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52567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000">
                          <a:effectLst/>
                        </a:rPr>
                        <a:t>الحادي عشر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 anchor="ctr"/>
                </a:tc>
                <a:tc>
                  <a:txBody>
                    <a:bodyPr/>
                    <a:lstStyle/>
                    <a:p>
                      <a:pPr marL="342900" marR="0" lvl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SA" sz="1200">
                          <a:effectLst/>
                        </a:rPr>
                        <a:t>حصر المشكلا ت المتعلقة بالاختبار</a:t>
                      </a:r>
                      <a:r>
                        <a:rPr lang="en-US" sz="1200">
                          <a:effectLst/>
                        </a:rPr>
                        <a:t> TBL </a:t>
                      </a:r>
                      <a:r>
                        <a:rPr lang="ar-SA" sz="1200">
                          <a:effectLst/>
                        </a:rPr>
                        <a:t>الثاني</a:t>
                      </a:r>
                      <a:r>
                        <a:rPr lang="en-US" sz="1200">
                          <a:effectLst/>
                        </a:rPr>
                        <a:t> .</a:t>
                      </a:r>
                      <a:endParaRPr lang="en-US" sz="900">
                        <a:effectLst/>
                      </a:endParaRPr>
                    </a:p>
                    <a:p>
                      <a:pPr marL="342900" marR="0" lvl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SA" sz="1200">
                          <a:effectLst/>
                        </a:rPr>
                        <a:t>حصر الطلاب ذوي التحصيل المتدني</a:t>
                      </a:r>
                      <a:r>
                        <a:rPr lang="en-US" sz="1200">
                          <a:effectLst/>
                        </a:rPr>
                        <a:t> .</a:t>
                      </a:r>
                      <a:endParaRPr lang="en-US" sz="900">
                        <a:effectLst/>
                      </a:endParaRPr>
                    </a:p>
                    <a:p>
                      <a:pPr marL="342900" marR="0" lvl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SA" sz="1200">
                          <a:effectLst/>
                        </a:rPr>
                        <a:t>حصر الطلاب الذين تكرر غيابهم بشكل ملفت في المقررات</a:t>
                      </a:r>
                      <a:r>
                        <a:rPr lang="en-US" sz="1200">
                          <a:effectLst/>
                        </a:rPr>
                        <a:t> .</a:t>
                      </a:r>
                      <a:endParaRPr lang="en-US" sz="900">
                        <a:effectLst/>
                      </a:endParaRPr>
                    </a:p>
                    <a:p>
                      <a:pPr marL="342900" marR="0" lvl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SA" sz="1200">
                          <a:effectLst/>
                        </a:rPr>
                        <a:t>رفع تقرير لمشرف وحدة الإرشاد حسب نموذج التقرير نصف الفصلي</a:t>
                      </a:r>
                      <a:r>
                        <a:rPr lang="en-US" sz="1200">
                          <a:effectLst/>
                        </a:rPr>
                        <a:t> .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المرشدين الاكاديميين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 anchor="ctr"/>
                </a:tc>
              </a:tr>
              <a:tr h="1124698"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الثاني عشر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 anchor="ctr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>
                          <a:effectLst/>
                        </a:rPr>
                        <a:t>عقد اجتماع</a:t>
                      </a:r>
                      <a:r>
                        <a:rPr lang="en-US" sz="1200">
                          <a:effectLst/>
                        </a:rPr>
                        <a:t> :</a:t>
                      </a:r>
                      <a:endParaRPr lang="en-US" sz="900">
                        <a:effectLst/>
                      </a:endParaRPr>
                    </a:p>
                    <a:p>
                      <a:pPr marL="342900" marR="0" lvl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SA" sz="1200">
                          <a:effectLst/>
                        </a:rPr>
                        <a:t>للطلاب ذوي التحصيل المتدني لمعرفة أسباب تدني مستواهم الدراسي، واقتراح الحلول المناسبة لرفع معدلاتهم ومتابعة ذلك</a:t>
                      </a:r>
                      <a:r>
                        <a:rPr lang="en-US" sz="1200">
                          <a:effectLst/>
                        </a:rPr>
                        <a:t> .</a:t>
                      </a:r>
                      <a:endParaRPr lang="en-US" sz="900">
                        <a:effectLst/>
                      </a:endParaRPr>
                    </a:p>
                    <a:p>
                      <a:pPr marL="342900" marR="0" lvl="0" indent="-342900" algn="just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ar-SA" sz="1200">
                          <a:effectLst/>
                        </a:rPr>
                        <a:t>تنبيه الطلاب كثيري الغياب على حرج موقفهم</a:t>
                      </a:r>
                      <a:r>
                        <a:rPr lang="en-US" sz="1200">
                          <a:effectLst/>
                        </a:rPr>
                        <a:t> .</a:t>
                      </a:r>
                      <a:endParaRPr lang="en-US" sz="90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/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200" dirty="0">
                          <a:effectLst/>
                        </a:rPr>
                        <a:t>مشرف وحدة الإرشاد الأكاديمي ، والمرشدين</a:t>
                      </a:r>
                      <a:endParaRPr lang="en-US" sz="900" dirty="0">
                        <a:effectLst/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57501" marR="57501" marT="0" marB="0" anchor="ctr"/>
                </a:tc>
              </a:tr>
            </a:tbl>
          </a:graphicData>
        </a:graphic>
      </p:graphicFrame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1143000"/>
          </a:xfr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 fontScale="90000"/>
          </a:bodyPr>
          <a:lstStyle/>
          <a:p>
            <a:pPr rtl="1"/>
            <a:r>
              <a:rPr lang="ar-SA" b="1" dirty="0" smtClean="0"/>
              <a:t>مثال من الخطة </a:t>
            </a:r>
            <a:r>
              <a:rPr lang="ar-SA" b="1" dirty="0"/>
              <a:t>الزمنية لمهام الإرشاد </a:t>
            </a:r>
            <a:r>
              <a:rPr lang="ar-SA" b="1" dirty="0" smtClean="0"/>
              <a:t>الأكاديمي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2905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/>
              <a:t>تجربتي الإرشادية</a:t>
            </a:r>
            <a:endParaRPr lang="en-US" b="1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524000"/>
            <a:ext cx="4953000" cy="495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977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b="1" smtClean="0"/>
              <a:t>تجربتي الإرشادية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953000" y="4819965"/>
            <a:ext cx="3585411" cy="1333500"/>
          </a:xfrm>
          <a:prstGeom prst="rect">
            <a:avLst/>
          </a:prstGeom>
          <a:ln w="76200">
            <a:solidFill>
              <a:srgbClr val="00B05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4400" b="1">
                <a:latin typeface="+mj-lt"/>
                <a:ea typeface="+mj-ea"/>
                <a:cs typeface="+mj-cs"/>
              </a:defRPr>
            </a:lvl1pPr>
          </a:lstStyle>
          <a:p>
            <a:r>
              <a:rPr lang="ar-SA" sz="2800" dirty="0"/>
              <a:t>جامعة أم درمان الأهلية </a:t>
            </a:r>
          </a:p>
          <a:p>
            <a:r>
              <a:rPr lang="ar-SA" sz="2800" dirty="0"/>
              <a:t>كلية علوم المختبرات </a:t>
            </a:r>
            <a:r>
              <a:rPr lang="ar-SA" sz="2800" dirty="0" smtClean="0"/>
              <a:t>الطبية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381000" y="4800599"/>
            <a:ext cx="3581400" cy="1352865"/>
          </a:xfrm>
          <a:prstGeom prst="rect">
            <a:avLst/>
          </a:prstGeom>
          <a:ln w="76200">
            <a:solidFill>
              <a:srgbClr val="C00000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2800" b="1">
                <a:latin typeface="+mj-lt"/>
                <a:ea typeface="+mj-ea"/>
                <a:cs typeface="+mj-cs"/>
              </a:defRPr>
            </a:lvl1pPr>
          </a:lstStyle>
          <a:p>
            <a:r>
              <a:rPr lang="ar-SA" dirty="0"/>
              <a:t>كلية شرق النيل </a:t>
            </a:r>
          </a:p>
          <a:p>
            <a:r>
              <a:rPr lang="ar-SA" dirty="0"/>
              <a:t>مدرسة المختبرات </a:t>
            </a:r>
            <a:r>
              <a:rPr lang="ar-SA" dirty="0" smtClean="0"/>
              <a:t>الطبية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321092" y="1894344"/>
            <a:ext cx="4870784" cy="2677656"/>
          </a:xfrm>
          <a:prstGeom prst="rect">
            <a:avLst/>
          </a:prstGeo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2800" b="1">
                <a:latin typeface="+mj-lt"/>
                <a:ea typeface="+mj-ea"/>
                <a:cs typeface="+mj-cs"/>
              </a:defRPr>
            </a:lvl1pPr>
          </a:lstStyle>
          <a:p>
            <a:r>
              <a:rPr lang="ar-SA" dirty="0"/>
              <a:t>كلية </a:t>
            </a:r>
            <a:r>
              <a:rPr lang="ar-SA" dirty="0" smtClean="0"/>
              <a:t>الفجر </a:t>
            </a:r>
            <a:r>
              <a:rPr lang="ar-SA" dirty="0"/>
              <a:t>للعلوم والتكنولوجيا </a:t>
            </a:r>
          </a:p>
          <a:p>
            <a:r>
              <a:rPr lang="ar-SA" dirty="0"/>
              <a:t>برنامج المختبرات </a:t>
            </a:r>
          </a:p>
          <a:p>
            <a:r>
              <a:rPr lang="ar-SA" dirty="0"/>
              <a:t>برنامج الطب البشري</a:t>
            </a:r>
          </a:p>
          <a:p>
            <a:r>
              <a:rPr lang="ar-SA" dirty="0"/>
              <a:t>برنامج التمريض </a:t>
            </a:r>
          </a:p>
          <a:p>
            <a:r>
              <a:rPr lang="ar-SA" dirty="0" smtClean="0"/>
              <a:t>برنامج الصيدلة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3591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7" y="1176224"/>
            <a:ext cx="3005675" cy="53478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123" y="1307891"/>
            <a:ext cx="2952750" cy="521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525" y="1222166"/>
            <a:ext cx="3067050" cy="539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 smtClean="0"/>
              <a:t>حالات طلابية متنوعة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3323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398"/>
            <a:ext cx="2934242" cy="5195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784" y="1702094"/>
            <a:ext cx="2922131" cy="5139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 smtClean="0"/>
              <a:t>حالات طلابية متنوعة</a:t>
            </a:r>
            <a:endParaRPr lang="en-US" b="1" dirty="0"/>
          </a:p>
        </p:txBody>
      </p:sp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791" y="1771650"/>
            <a:ext cx="2857500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01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126" y="1141341"/>
            <a:ext cx="3094074" cy="5567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1191197"/>
            <a:ext cx="3077234" cy="546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b="1" dirty="0" smtClean="0"/>
              <a:t>حالات طلابية متنوعة</a:t>
            </a:r>
            <a:endParaRPr lang="en-US" b="1" dirty="0"/>
          </a:p>
        </p:txBody>
      </p:sp>
      <p:sp>
        <p:nvSpPr>
          <p:cNvPr id="9" name="Right Arrow 8"/>
          <p:cNvSpPr/>
          <p:nvPr/>
        </p:nvSpPr>
        <p:spPr>
          <a:xfrm>
            <a:off x="838200" y="6211186"/>
            <a:ext cx="7620000" cy="6096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85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156" y="1100187"/>
            <a:ext cx="2924214" cy="51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6142" y="1132084"/>
            <a:ext cx="2927857" cy="5145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100187"/>
            <a:ext cx="2883737" cy="51454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838200" y="5867400"/>
            <a:ext cx="7162800" cy="609600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b="1" smtClean="0"/>
              <a:t>حالات طلابية متنوعة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873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066800"/>
            <a:ext cx="3301690" cy="579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1147" y="1059712"/>
            <a:ext cx="3167755" cy="5589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b="1" smtClean="0"/>
              <a:t>حالات طلابية متنوعة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69546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304" y="762000"/>
            <a:ext cx="7792703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26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11" y="1523997"/>
            <a:ext cx="2966268" cy="5309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250" y="1521338"/>
            <a:ext cx="2990536" cy="5314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09600" y="228600"/>
            <a:ext cx="8229600" cy="1143000"/>
          </a:xfrm>
          <a:prstGeom prst="rect">
            <a:avLst/>
          </a:prstGeom>
          <a:ln w="76200">
            <a:solidFill>
              <a:schemeClr val="accent1"/>
            </a:solidFill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SA" b="1" smtClean="0"/>
              <a:t>حالات طلابية متنوعة</a:t>
            </a:r>
            <a:endParaRPr lang="en-US" b="1" dirty="0"/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579" y="1602079"/>
            <a:ext cx="2933700" cy="5153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348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52866" y="858868"/>
            <a:ext cx="3889586" cy="2187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2084" y="4288237"/>
            <a:ext cx="4524023" cy="2544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97607"/>
            <a:ext cx="3918695" cy="2935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7799" y="8020"/>
            <a:ext cx="2227016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68544"/>
            <a:ext cx="1905000" cy="3389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-16044"/>
            <a:ext cx="2382547" cy="4239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833" y="8020"/>
            <a:ext cx="2754993" cy="490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9696" y="3124200"/>
            <a:ext cx="1563193" cy="27812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6164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-21265"/>
            <a:ext cx="6908965" cy="685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503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81000"/>
            <a:ext cx="6096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945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3328821"/>
              </p:ext>
            </p:extLst>
          </p:nvPr>
        </p:nvGraphicFramePr>
        <p:xfrm>
          <a:off x="457200" y="9144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7920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52" y="685800"/>
            <a:ext cx="756706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1739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6" name="Diagram 1"/>
          <p:cNvGrpSpPr>
            <a:grpSpLocks/>
          </p:cNvGrpSpPr>
          <p:nvPr/>
        </p:nvGrpSpPr>
        <p:grpSpPr bwMode="auto">
          <a:xfrm>
            <a:off x="1066800" y="152400"/>
            <a:ext cx="7086600" cy="6476999"/>
            <a:chOff x="1807" y="-1093"/>
            <a:chExt cx="8640" cy="8640"/>
          </a:xfrm>
        </p:grpSpPr>
        <p:sp>
          <p:nvSpPr>
            <p:cNvPr id="7" name="_s3084"/>
            <p:cNvSpPr>
              <a:spLocks noChangeShapeType="1"/>
            </p:cNvSpPr>
            <p:nvPr/>
          </p:nvSpPr>
          <p:spPr bwMode="auto">
            <a:xfrm flipH="1" flipV="1">
              <a:off x="4593" y="2727"/>
              <a:ext cx="559" cy="18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_s3083"/>
            <p:cNvSpPr>
              <a:spLocks noChangeArrowheads="1"/>
            </p:cNvSpPr>
            <p:nvPr/>
          </p:nvSpPr>
          <p:spPr bwMode="auto">
            <a:xfrm>
              <a:off x="2592" y="138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نظم ولوائح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_s3082"/>
            <p:cNvSpPr>
              <a:spLocks noChangeShapeType="1"/>
            </p:cNvSpPr>
            <p:nvPr/>
          </p:nvSpPr>
          <p:spPr bwMode="auto">
            <a:xfrm flipH="1">
              <a:off x="5179" y="4055"/>
              <a:ext cx="345" cy="4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_s3081"/>
            <p:cNvSpPr>
              <a:spLocks noChangeArrowheads="1"/>
            </p:cNvSpPr>
            <p:nvPr/>
          </p:nvSpPr>
          <p:spPr bwMode="auto">
            <a:xfrm>
              <a:off x="3550" y="433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2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معلومات عن المهن التي ترتبط بتخصصات</a:t>
              </a:r>
              <a:r>
                <a:rPr kumimoji="0" lang="ar-SA" altLang="en-US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 الطلاب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_s3080"/>
            <p:cNvSpPr>
              <a:spLocks noChangeShapeType="1"/>
            </p:cNvSpPr>
            <p:nvPr/>
          </p:nvSpPr>
          <p:spPr bwMode="auto">
            <a:xfrm>
              <a:off x="6730" y="4055"/>
              <a:ext cx="345" cy="475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_s3079"/>
            <p:cNvSpPr>
              <a:spLocks noChangeArrowheads="1"/>
            </p:cNvSpPr>
            <p:nvPr/>
          </p:nvSpPr>
          <p:spPr bwMode="auto">
            <a:xfrm>
              <a:off x="6652" y="433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مهارات الإرشاد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_s3078"/>
            <p:cNvSpPr>
              <a:spLocks noChangeShapeType="1"/>
            </p:cNvSpPr>
            <p:nvPr/>
          </p:nvSpPr>
          <p:spPr bwMode="auto">
            <a:xfrm flipV="1">
              <a:off x="7102" y="2727"/>
              <a:ext cx="559" cy="181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_s3077"/>
            <p:cNvSpPr>
              <a:spLocks noChangeArrowheads="1"/>
            </p:cNvSpPr>
            <p:nvPr/>
          </p:nvSpPr>
          <p:spPr bwMode="auto">
            <a:xfrm>
              <a:off x="7610" y="1384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الخطة الدراسية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_s3076"/>
            <p:cNvSpPr>
              <a:spLocks noChangeShapeType="1"/>
            </p:cNvSpPr>
            <p:nvPr/>
          </p:nvSpPr>
          <p:spPr bwMode="auto">
            <a:xfrm flipV="1">
              <a:off x="6127" y="1613"/>
              <a:ext cx="0" cy="58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_s3075"/>
            <p:cNvSpPr>
              <a:spLocks noChangeArrowheads="1"/>
            </p:cNvSpPr>
            <p:nvPr/>
          </p:nvSpPr>
          <p:spPr bwMode="auto">
            <a:xfrm>
              <a:off x="5101" y="-439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L-Mohanad"/>
                  <a:ea typeface="Times New Roman" pitchFamily="18" charset="0"/>
                  <a:cs typeface="Arial" pitchFamily="34" charset="0"/>
                </a:rPr>
                <a:t>التقويم الجامعي</a:t>
              </a:r>
              <a:endParaRPr kumimoji="0" lang="en-US" alt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_s3074"/>
            <p:cNvSpPr>
              <a:spLocks noChangeArrowheads="1"/>
            </p:cNvSpPr>
            <p:nvPr/>
          </p:nvSpPr>
          <p:spPr bwMode="auto">
            <a:xfrm>
              <a:off x="5101" y="2200"/>
              <a:ext cx="2052" cy="2052"/>
            </a:xfrm>
            <a:prstGeom prst="ellipse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 </a:t>
              </a:r>
              <a:r>
                <a:rPr kumimoji="0" lang="ar-SA" altLang="en-US" sz="1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ea typeface="Times New Roman" pitchFamily="18" charset="0"/>
                  <a:cs typeface="Arial" pitchFamily="34" charset="0"/>
                </a:rPr>
                <a:t>أدوات المرشد الاكاديمي الناجح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30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777" y="0"/>
            <a:ext cx="6553200" cy="6510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234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55649340"/>
              </p:ext>
            </p:extLst>
          </p:nvPr>
        </p:nvGraphicFramePr>
        <p:xfrm>
          <a:off x="152400" y="0"/>
          <a:ext cx="8839200" cy="6705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05121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</TotalTime>
  <Words>363</Words>
  <Application>Microsoft Office PowerPoint</Application>
  <PresentationFormat>On-screen Show (4:3)</PresentationFormat>
  <Paragraphs>82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الإرشـــاد الأكــاديــمـي  (بين النظرية والتطبيق)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الخطة الزمنية لمهام الإرشاد الأكاديمي في كلية الفجر للعلوم والتكنولوجيا</vt:lpstr>
      <vt:lpstr>مثال من الخطة الزمنية لمهام الإرشاد الأكاديمي</vt:lpstr>
      <vt:lpstr>تجربتي الإرشادية</vt:lpstr>
      <vt:lpstr>PowerPoint Presentation</vt:lpstr>
      <vt:lpstr>حالات طلابية متنوعة</vt:lpstr>
      <vt:lpstr>حالات طلابية متنوعة</vt:lpstr>
      <vt:lpstr>حالات طلابية متنوعة</vt:lpstr>
      <vt:lpstr>PowerPoint Presentation</vt:lpstr>
      <vt:lpstr>PowerPoint Presentation</vt:lpstr>
      <vt:lpstr>PowerPoint Presentation</vt:lpstr>
      <vt:lpstr>PowerPoint Presentation</vt:lpstr>
    </vt:vector>
  </TitlesOfParts>
  <Company>فراس الصعيو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</dc:creator>
  <cp:lastModifiedBy>Moh</cp:lastModifiedBy>
  <cp:revision>30</cp:revision>
  <dcterms:created xsi:type="dcterms:W3CDTF">2018-01-29T15:29:45Z</dcterms:created>
  <dcterms:modified xsi:type="dcterms:W3CDTF">2018-01-30T01:13:27Z</dcterms:modified>
</cp:coreProperties>
</file>